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0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0"/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– PANOVA FLÉTNA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VY_32_INOVACE_29_DO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66816"/>
            <a:ext cx="4320480" cy="1051943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435280" cy="208823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ClrTx/>
            </a:pPr>
            <a:r>
              <a:rPr lang="cs-CZ" sz="3400" dirty="0" smtClean="0"/>
              <a:t>PREZENTACE VYTVOŘENA JAKO DOPLNĚNÍ UČIVA OSMÉHO ROČNÍKU HUDEBNÍ NÁSTROJE – </a:t>
            </a:r>
            <a:r>
              <a:rPr lang="cs-CZ" sz="3400" b="1" dirty="0" smtClean="0"/>
              <a:t>PANOVA FLÉTNA</a:t>
            </a:r>
          </a:p>
          <a:p>
            <a:pPr>
              <a:buClrTx/>
            </a:pPr>
            <a:r>
              <a:rPr lang="cs-CZ" sz="3400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3400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3400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4680520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err="1" smtClean="0">
                <a:solidFill>
                  <a:schemeClr val="tx1">
                    <a:lumMod val="50000"/>
                  </a:schemeClr>
                </a:solidFill>
              </a:rPr>
              <a:t>Panova</a:t>
            </a:r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 flétna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395536" y="1124743"/>
            <a:ext cx="4680520" cy="5733257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137160" indent="0">
              <a:buNone/>
            </a:pPr>
            <a:r>
              <a:rPr lang="cs-CZ" sz="3000" dirty="0"/>
              <a:t>Skládá se z </a:t>
            </a:r>
            <a:r>
              <a:rPr lang="cs-CZ" sz="3000" b="1" dirty="0"/>
              <a:t>rákosových, třtinových, bambusových či dřevěných píšťalek </a:t>
            </a:r>
            <a:r>
              <a:rPr lang="cs-CZ" sz="3000" dirty="0"/>
              <a:t>sestavených do jedné řady. Zvuky z tohoto nástroje se vyluzují </a:t>
            </a:r>
            <a:r>
              <a:rPr lang="cs-CZ" sz="3000" b="1" dirty="0"/>
              <a:t>pomocí foukání </a:t>
            </a:r>
            <a:r>
              <a:rPr lang="cs-CZ" sz="3000" dirty="0"/>
              <a:t>na okraje otvorů píšťalek. </a:t>
            </a:r>
            <a:endParaRPr lang="cs-CZ" sz="3000" dirty="0" smtClean="0"/>
          </a:p>
          <a:p>
            <a:pPr marL="137160" indent="0">
              <a:buNone/>
            </a:pPr>
            <a:r>
              <a:rPr lang="cs-CZ" sz="3000" dirty="0" smtClean="0"/>
              <a:t>Podle </a:t>
            </a:r>
            <a:r>
              <a:rPr lang="cs-CZ" sz="3000" dirty="0"/>
              <a:t>řecké </a:t>
            </a:r>
            <a:r>
              <a:rPr lang="cs-CZ" sz="3000" dirty="0" smtClean="0"/>
              <a:t>mytologie </a:t>
            </a:r>
            <a:r>
              <a:rPr lang="cs-CZ" sz="3000" dirty="0"/>
              <a:t>hrával na flétnu </a:t>
            </a:r>
            <a:r>
              <a:rPr lang="cs-CZ" sz="3000" b="1" dirty="0"/>
              <a:t>bůh pastýřů a stád Pan</a:t>
            </a:r>
            <a:r>
              <a:rPr lang="cs-CZ" sz="3000" dirty="0"/>
              <a:t>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1312537"/>
            <a:ext cx="3840427" cy="5043085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6" y="188640"/>
            <a:ext cx="3240359" cy="34520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7856"/>
            <a:ext cx="5925344" cy="666936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err="1"/>
              <a:t>Panova</a:t>
            </a:r>
            <a:r>
              <a:rPr lang="cs-CZ" b="1" dirty="0"/>
              <a:t> flétna </a:t>
            </a:r>
            <a:r>
              <a:rPr lang="cs-CZ" dirty="0"/>
              <a:t>je jedním z nejstarších hudebních nástrojů. Její původ sahá až do samých </a:t>
            </a:r>
            <a:r>
              <a:rPr lang="cs-CZ" b="1" dirty="0"/>
              <a:t>počátků civilizace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Již </a:t>
            </a:r>
            <a:r>
              <a:rPr lang="cs-CZ" dirty="0"/>
              <a:t>v </a:t>
            </a:r>
            <a:r>
              <a:rPr lang="cs-CZ" b="1" dirty="0"/>
              <a:t>době kamenné </a:t>
            </a:r>
            <a:r>
              <a:rPr lang="cs-CZ" dirty="0"/>
              <a:t>byla vyráběna z rákosu, třtiny a bambusu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Název </a:t>
            </a:r>
            <a:r>
              <a:rPr lang="cs-CZ" dirty="0"/>
              <a:t>„</a:t>
            </a:r>
            <a:r>
              <a:rPr lang="cs-CZ" dirty="0" err="1"/>
              <a:t>Panova</a:t>
            </a:r>
            <a:r>
              <a:rPr lang="cs-CZ" dirty="0"/>
              <a:t>“ pochází ze starověkého Řecka, </a:t>
            </a:r>
            <a:r>
              <a:rPr lang="cs-CZ" b="1" dirty="0"/>
              <a:t>z řecké mytologie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sz="3300" i="1" dirty="0" smtClean="0"/>
              <a:t>Podle </a:t>
            </a:r>
            <a:r>
              <a:rPr lang="cs-CZ" sz="3300" i="1" dirty="0"/>
              <a:t>pověstí žil v Arkádii jistý bůh Pan, ochránce pastýřů a stád, který se zamiloval do krásné nymfy Syrinx. Jelikož Pan byl napůl člověk a napůl kozel, není divu, že sličná nymfa jeho lásku neopětovala. Když se </a:t>
            </a:r>
            <a:r>
              <a:rPr lang="cs-CZ" sz="3300" i="1" dirty="0" err="1"/>
              <a:t>Panův</a:t>
            </a:r>
            <a:r>
              <a:rPr lang="cs-CZ" sz="3300" i="1" dirty="0"/>
              <a:t> zájem stal pro nymfu nesnesitelný, začala před ním prchat. Pan ji však stále pronásledoval, až se dostali k řece. Syrinx už neměla kam uprchnout, a tak se na vlastní žádost nechala od vládce všech bohů Dia proměnit v rákosí. </a:t>
            </a:r>
            <a:r>
              <a:rPr lang="cs-CZ" sz="3300" i="1" dirty="0" err="1"/>
              <a:t>Panova</a:t>
            </a:r>
            <a:r>
              <a:rPr lang="cs-CZ" sz="3300" i="1" dirty="0"/>
              <a:t> láska k Syrinx byla však natolik silná, že si z onoho rákosí udělal píšťalu a po večerech na ní vyhrával smutné písně</a:t>
            </a:r>
            <a:endParaRPr lang="cs-CZ" sz="3300" i="1" dirty="0" smtClean="0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6228181" y="5085184"/>
            <a:ext cx="2736304" cy="7837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900" b="1" dirty="0" smtClean="0"/>
              <a:t>Historie</a:t>
            </a:r>
            <a:endParaRPr lang="cs-CZ" sz="39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412776"/>
            <a:ext cx="4320480" cy="5201424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sz="2800" dirty="0"/>
              <a:t>se většinou vyrábějí z </a:t>
            </a:r>
            <a:r>
              <a:rPr lang="cs-CZ" sz="2800" b="1" dirty="0"/>
              <a:t>bambusu nebo dřeva</a:t>
            </a:r>
            <a:r>
              <a:rPr lang="cs-CZ" sz="2800" dirty="0"/>
              <a:t>, ale není výjimkou ani flétna vyrobená ze </a:t>
            </a:r>
            <a:r>
              <a:rPr lang="cs-CZ" sz="2800" b="1" dirty="0"/>
              <a:t>skla, kovu nebo plastu</a:t>
            </a:r>
            <a:r>
              <a:rPr lang="cs-CZ" sz="2800" dirty="0"/>
              <a:t>.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Dnes </a:t>
            </a:r>
            <a:r>
              <a:rPr lang="cs-CZ" sz="2800" dirty="0"/>
              <a:t>se hojně používají v </a:t>
            </a:r>
            <a:r>
              <a:rPr lang="cs-CZ" sz="2800" b="1" dirty="0"/>
              <a:t>jihoamerické hudbě</a:t>
            </a:r>
            <a:r>
              <a:rPr lang="cs-CZ" sz="2800" dirty="0"/>
              <a:t>, kde se často dvě flétny vzájemně doplňují při hře jedné </a:t>
            </a:r>
            <a:r>
              <a:rPr lang="cs-CZ" sz="2800" dirty="0" smtClean="0"/>
              <a:t>melodie.</a:t>
            </a:r>
            <a:endParaRPr lang="cs-CZ" sz="2800" dirty="0"/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8024" y="852271"/>
            <a:ext cx="4211960" cy="52787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11560" y="332656"/>
            <a:ext cx="3456384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b" anchorCtr="0"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dk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dirty="0" err="1"/>
              <a:t>Panovy</a:t>
            </a:r>
            <a:r>
              <a:rPr lang="cs-CZ" sz="4400" dirty="0"/>
              <a:t> flétny</a:t>
            </a:r>
            <a:endParaRPr lang="cs-CZ" b="1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</a:t>
            </a:r>
            <a:r>
              <a:rPr lang="cs-CZ" sz="2800">
                <a:solidFill>
                  <a:schemeClr val="bg1"/>
                </a:solidFill>
              </a:rPr>
              <a:t>kliparty </a:t>
            </a:r>
            <a:r>
              <a:rPr lang="cs-CZ" sz="2800" smtClean="0">
                <a:solidFill>
                  <a:schemeClr val="bg1"/>
                </a:solidFill>
              </a:rPr>
              <a:t>office-www.office.com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514</TotalTime>
  <Words>420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Panova flétna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79</cp:revision>
  <dcterms:created xsi:type="dcterms:W3CDTF">2011-09-27T06:27:05Z</dcterms:created>
  <dcterms:modified xsi:type="dcterms:W3CDTF">2013-09-24T18:36:08Z</dcterms:modified>
</cp:coreProperties>
</file>