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83" r:id="rId5"/>
    <p:sldId id="28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7F2F9B-8D17-4906-B37D-A4B7D2CDA61F}">
          <p14:sldIdLst>
            <p14:sldId id="265"/>
            <p14:sldId id="275"/>
            <p14:sldId id="257"/>
            <p14:sldId id="283"/>
          </p14:sldIdLst>
        </p14:section>
        <p14:section name="Oddíl bez názvu" id="{04C0CBDF-79A6-4F65-AD0E-0346DD5B4B1E}">
          <p14:sldIdLst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TÉMA: Hudební teorie – hodnoty not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DATUM VYTVOŘENÍ: 30. 1. 2013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VY_32_INOVACE_31_DO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00811"/>
            <a:ext cx="4205442" cy="1023934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19442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ClrTx/>
            </a:pPr>
            <a:r>
              <a:rPr lang="cs-CZ" dirty="0" smtClean="0"/>
              <a:t>PREZENTACE VYTVOŘENA JAKO DOPLNĚNÍ UČIVA OSMÉHO ROČNÍKU HUDEBNÍ TEORIE – </a:t>
            </a:r>
            <a:r>
              <a:rPr lang="cs-CZ" b="1" dirty="0" smtClean="0"/>
              <a:t>HODNOTY NOT</a:t>
            </a:r>
          </a:p>
          <a:p>
            <a:pPr>
              <a:buClrTx/>
            </a:pPr>
            <a:r>
              <a:rPr lang="cs-CZ" dirty="0" smtClean="0"/>
              <a:t>V RÁMCI PREZENTACE MAJÍ ŽÁCI MOŽNOST OPAKOVAT SI HODNOTY NOT S POČÍTÁNÍM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57200" y="4293096"/>
            <a:ext cx="8229600" cy="2304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dirty="0"/>
              <a:t>Pilotáž: Prezentace pilotována ve třídách II. stupně, ale je možné ji využít jako doplnění učiva i ve vyšších ročnících I. stupně ZŠ</a:t>
            </a:r>
            <a:r>
              <a:rPr lang="cs-CZ"/>
              <a:t>. </a:t>
            </a:r>
            <a:r>
              <a:rPr lang="cs-CZ" smtClean="0"/>
              <a:t>Textové </a:t>
            </a:r>
            <a:r>
              <a:rPr lang="cs-CZ" dirty="0"/>
              <a:t>informace je možné zestručnit v návaznosti na věkovou skupinu žáků</a:t>
            </a:r>
            <a:r>
              <a:rPr lang="cs-CZ" dirty="0" smtClean="0"/>
              <a:t>. 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95736" y="116632"/>
            <a:ext cx="4248472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Hodnoty not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Podnadpis 1"/>
          <p:cNvSpPr>
            <a:spLocks noGrp="1"/>
          </p:cNvSpPr>
          <p:nvPr>
            <p:ph idx="1"/>
          </p:nvPr>
        </p:nvSpPr>
        <p:spPr>
          <a:xfrm>
            <a:off x="467544" y="1268760"/>
            <a:ext cx="4464496" cy="86409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cs-CZ" b="1" dirty="0" smtClean="0"/>
              <a:t>Nota celá je na 4 doby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7" y="1268760"/>
            <a:ext cx="4317022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453772" y="3068960"/>
            <a:ext cx="4464496" cy="86409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Nota půlová je na 2 doby</a:t>
            </a:r>
            <a:endParaRPr lang="cs-CZ" dirty="0"/>
          </a:p>
        </p:txBody>
      </p:sp>
      <p:sp>
        <p:nvSpPr>
          <p:cNvPr id="6" name="Podnadpis 1"/>
          <p:cNvSpPr txBox="1">
            <a:spLocks/>
          </p:cNvSpPr>
          <p:nvPr/>
        </p:nvSpPr>
        <p:spPr>
          <a:xfrm>
            <a:off x="453772" y="4891542"/>
            <a:ext cx="4464496" cy="86409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lnSpcReduction="1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Nota čtvrťová je na 1 dobu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36593" y="3069060"/>
            <a:ext cx="4317022" cy="1655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7" y="4899207"/>
            <a:ext cx="4317022" cy="1655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026" name="Picture 2" descr="C:\Users\EU12\AppData\Local\Microsoft\Windows\Temporary Internet Files\Content.IE5\M1TMZU76\MC90035184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12576"/>
            <a:ext cx="1785042" cy="16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build="p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95736" y="116632"/>
            <a:ext cx="4248472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Hodnoty not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Podnadpis 1"/>
          <p:cNvSpPr>
            <a:spLocks noGrp="1"/>
          </p:cNvSpPr>
          <p:nvPr>
            <p:ph idx="1"/>
          </p:nvPr>
        </p:nvSpPr>
        <p:spPr>
          <a:xfrm>
            <a:off x="467544" y="1268760"/>
            <a:ext cx="4464496" cy="86409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137160" indent="0" algn="ctr">
              <a:buNone/>
            </a:pPr>
            <a:r>
              <a:rPr lang="cs-CZ" b="1" dirty="0" smtClean="0"/>
              <a:t>Nota osminová je na 1/2 doby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7" y="1268860"/>
            <a:ext cx="4317022" cy="1655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453772" y="3068960"/>
            <a:ext cx="4464496" cy="86409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lnSpcReduction="1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Nota šestnáctinová je na 1/4 doby</a:t>
            </a:r>
            <a:endParaRPr lang="cs-CZ" dirty="0"/>
          </a:p>
        </p:txBody>
      </p:sp>
      <p:sp>
        <p:nvSpPr>
          <p:cNvPr id="6" name="Podnadpis 1"/>
          <p:cNvSpPr txBox="1">
            <a:spLocks/>
          </p:cNvSpPr>
          <p:nvPr/>
        </p:nvSpPr>
        <p:spPr>
          <a:xfrm>
            <a:off x="453772" y="4891542"/>
            <a:ext cx="4464496" cy="86409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lnSpcReduction="1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Nota dvaatřicetinová je na 1/8 dobu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36594" y="3069060"/>
            <a:ext cx="4317019" cy="1655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1860" y="4899207"/>
            <a:ext cx="4261315" cy="1655983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1807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ClrTx/>
              <a:buNone/>
            </a:pPr>
            <a:r>
              <a:rPr lang="cs-CZ" sz="2800">
                <a:solidFill>
                  <a:schemeClr val="bg1"/>
                </a:solidFill>
              </a:rPr>
              <a:t>Obrázky </a:t>
            </a:r>
            <a:r>
              <a:rPr lang="cs-CZ" sz="2800" smtClean="0">
                <a:solidFill>
                  <a:schemeClr val="bg1"/>
                </a:solidFill>
              </a:rPr>
              <a:t> – vlastní 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513</TotalTime>
  <Words>177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Vrchol</vt:lpstr>
      <vt:lpstr>Prezentace aplikace PowerPoint</vt:lpstr>
      <vt:lpstr>ANOTACE</vt:lpstr>
      <vt:lpstr>Hodnoty not</vt:lpstr>
      <vt:lpstr>Hodnoty not</vt:lpstr>
      <vt:lpstr>CITACE: OBRÁZKY,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Ludmila Moličová</cp:lastModifiedBy>
  <cp:revision>81</cp:revision>
  <dcterms:created xsi:type="dcterms:W3CDTF">2011-09-27T06:27:05Z</dcterms:created>
  <dcterms:modified xsi:type="dcterms:W3CDTF">2013-09-24T18:43:30Z</dcterms:modified>
</cp:coreProperties>
</file>