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3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hodnoty pomlk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30. 1.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VY_32_INOVACE_32_DO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8724" y="37662"/>
            <a:ext cx="4534428" cy="1104034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TEORIE – </a:t>
            </a:r>
            <a:r>
              <a:rPr lang="cs-CZ" b="1" dirty="0" smtClean="0"/>
              <a:t>HODNOTY POMLK</a:t>
            </a:r>
          </a:p>
          <a:p>
            <a:pPr>
              <a:buClrTx/>
            </a:pPr>
            <a:r>
              <a:rPr lang="cs-CZ" dirty="0" smtClean="0"/>
              <a:t>V RÁMCI PREZENTACE MAJÍ ŽÁCI MOŽNOST OPAKOVAT SI HODNOTY POMLK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</a:t>
            </a:r>
            <a:r>
              <a:rPr lang="cs-CZ"/>
              <a:t>. </a:t>
            </a:r>
            <a:r>
              <a:rPr lang="cs-CZ" smtClean="0"/>
              <a:t>Textové </a:t>
            </a:r>
            <a:r>
              <a:rPr lang="cs-CZ" dirty="0"/>
              <a:t>informace je možné zestručnit v návaznosti na věkovou skupinu žáků. </a:t>
            </a: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19672" y="116632"/>
            <a:ext cx="5616624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Hodnoty pomlk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467544" y="1268760"/>
            <a:ext cx="4464496" cy="86409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cs-CZ" b="1" dirty="0" smtClean="0"/>
              <a:t>Pomlka celá je na 4 doby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4007" y="1269896"/>
            <a:ext cx="4317022" cy="1653911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5" name="Podnadpis 1"/>
          <p:cNvSpPr txBox="1">
            <a:spLocks/>
          </p:cNvSpPr>
          <p:nvPr/>
        </p:nvSpPr>
        <p:spPr>
          <a:xfrm>
            <a:off x="453772" y="3068960"/>
            <a:ext cx="4464496" cy="8640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Font typeface="Wingdings 2"/>
              <a:buNone/>
            </a:pPr>
            <a:r>
              <a:rPr lang="cs-CZ" b="1" dirty="0" smtClean="0"/>
              <a:t>Pomlka půlová je na 2 doby</a:t>
            </a:r>
            <a:endParaRPr lang="cs-CZ" dirty="0"/>
          </a:p>
        </p:txBody>
      </p:sp>
      <p:sp>
        <p:nvSpPr>
          <p:cNvPr id="6" name="Podnadpis 1"/>
          <p:cNvSpPr txBox="1">
            <a:spLocks/>
          </p:cNvSpPr>
          <p:nvPr/>
        </p:nvSpPr>
        <p:spPr>
          <a:xfrm>
            <a:off x="453772" y="4891542"/>
            <a:ext cx="4464496" cy="8640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Font typeface="Wingdings 2"/>
              <a:buNone/>
            </a:pPr>
            <a:r>
              <a:rPr lang="cs-CZ" b="1" dirty="0" smtClean="0"/>
              <a:t>Pomlka čtvrťová je na 1 dobu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36593" y="3069060"/>
            <a:ext cx="4317022" cy="1655983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4007" y="4899207"/>
            <a:ext cx="4317022" cy="1655983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 build="p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19672" y="116632"/>
            <a:ext cx="5472608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Hodnoty pomlk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467544" y="1268760"/>
            <a:ext cx="4464496" cy="86409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137160" indent="0" algn="ctr">
              <a:buNone/>
            </a:pPr>
            <a:r>
              <a:rPr lang="cs-CZ" b="1" dirty="0" smtClean="0"/>
              <a:t>Pomlka osminová je na 1/2 doby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4007" y="1268860"/>
            <a:ext cx="4317022" cy="1655983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5" name="Podnadpis 1"/>
          <p:cNvSpPr txBox="1">
            <a:spLocks/>
          </p:cNvSpPr>
          <p:nvPr/>
        </p:nvSpPr>
        <p:spPr>
          <a:xfrm>
            <a:off x="453772" y="3068960"/>
            <a:ext cx="4464496" cy="8640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Font typeface="Wingdings 2"/>
              <a:buNone/>
            </a:pPr>
            <a:r>
              <a:rPr lang="cs-CZ" b="1" dirty="0" smtClean="0"/>
              <a:t>Pomlka šestnáctinová je na 1/4 doby</a:t>
            </a:r>
            <a:endParaRPr lang="cs-CZ" dirty="0"/>
          </a:p>
        </p:txBody>
      </p:sp>
      <p:sp>
        <p:nvSpPr>
          <p:cNvPr id="6" name="Podnadpis 1"/>
          <p:cNvSpPr txBox="1">
            <a:spLocks/>
          </p:cNvSpPr>
          <p:nvPr/>
        </p:nvSpPr>
        <p:spPr>
          <a:xfrm>
            <a:off x="453772" y="4891542"/>
            <a:ext cx="4464496" cy="8640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Font typeface="Wingdings 2"/>
              <a:buNone/>
            </a:pPr>
            <a:r>
              <a:rPr lang="cs-CZ" b="1" dirty="0" smtClean="0"/>
              <a:t>Pomlka dvaatřicetinová je na 1/8 dobu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36594" y="3069060"/>
            <a:ext cx="4317019" cy="1655983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4008" y="4899207"/>
            <a:ext cx="4317019" cy="1655983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Obrázky </a:t>
            </a:r>
            <a:r>
              <a:rPr lang="cs-CZ" sz="2800">
                <a:solidFill>
                  <a:schemeClr val="bg1"/>
                </a:solidFill>
              </a:rPr>
              <a:t>– </a:t>
            </a:r>
            <a:r>
              <a:rPr lang="cs-CZ" sz="2800" smtClean="0">
                <a:solidFill>
                  <a:schemeClr val="bg1"/>
                </a:solidFill>
              </a:rPr>
              <a:t>vlastní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518</TotalTime>
  <Words>175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Vrchol</vt:lpstr>
      <vt:lpstr>Prezentace aplikace PowerPoint</vt:lpstr>
      <vt:lpstr>ANOTACE</vt:lpstr>
      <vt:lpstr>Hodnoty pomlk</vt:lpstr>
      <vt:lpstr>Hodnoty pomlk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Ludmila Moličová</cp:lastModifiedBy>
  <cp:revision>83</cp:revision>
  <dcterms:created xsi:type="dcterms:W3CDTF">2011-09-27T06:27:05Z</dcterms:created>
  <dcterms:modified xsi:type="dcterms:W3CDTF">2013-09-24T18:48:07Z</dcterms:modified>
</cp:coreProperties>
</file>