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4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NOTY A POMLKY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VY_32_INOVACE_33_DO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TEORIE – </a:t>
            </a:r>
            <a:r>
              <a:rPr lang="cs-CZ" b="1" dirty="0" smtClean="0"/>
              <a:t>NOTY A POMLKY</a:t>
            </a:r>
          </a:p>
          <a:p>
            <a:pPr>
              <a:buClrTx/>
            </a:pPr>
            <a:r>
              <a:rPr lang="cs-CZ" dirty="0" smtClean="0"/>
              <a:t>V RÁMCI PREZENTACE MAJÍ ŽÁCI MOŽNOST OPAKOVAT SI </a:t>
            </a:r>
            <a:r>
              <a:rPr lang="cs-CZ" smtClean="0"/>
              <a:t>HODNOTY NOT A POMLK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žáků. 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Noty a pomlky – propoj stejné hodnoty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4568" y="1917280"/>
            <a:ext cx="3232850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33" y="1917280"/>
            <a:ext cx="3236901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4565" y="3588785"/>
            <a:ext cx="3232850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3584" y="3572958"/>
            <a:ext cx="3232850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2331" y="5301208"/>
            <a:ext cx="3232458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647" y="5301208"/>
            <a:ext cx="3232850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cxnSp>
        <p:nvCxnSpPr>
          <p:cNvPr id="16" name="Přímá spojnice se šipkou 15"/>
          <p:cNvCxnSpPr/>
          <p:nvPr/>
        </p:nvCxnSpPr>
        <p:spPr>
          <a:xfrm>
            <a:off x="3879734" y="2526219"/>
            <a:ext cx="1714834" cy="33839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3074" idx="1"/>
          </p:cNvCxnSpPr>
          <p:nvPr/>
        </p:nvCxnSpPr>
        <p:spPr>
          <a:xfrm flipV="1">
            <a:off x="3867758" y="2537331"/>
            <a:ext cx="1726810" cy="168833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5" idx="3"/>
            <a:endCxn id="12" idx="1"/>
          </p:cNvCxnSpPr>
          <p:nvPr/>
        </p:nvCxnSpPr>
        <p:spPr>
          <a:xfrm flipV="1">
            <a:off x="3867497" y="4208836"/>
            <a:ext cx="1717068" cy="1712423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Noty a pomlky – propoj stejné hodnoty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4568" y="1917280"/>
            <a:ext cx="3232850" cy="1240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58" y="1917280"/>
            <a:ext cx="3232850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4565" y="3588785"/>
            <a:ext cx="3232850" cy="1240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441" y="3572958"/>
            <a:ext cx="3191135" cy="1240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2331" y="5301283"/>
            <a:ext cx="3232458" cy="1239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647" y="5301208"/>
            <a:ext cx="3232850" cy="1240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cxnSp>
        <p:nvCxnSpPr>
          <p:cNvPr id="16" name="Přímá spojnice se šipkou 15"/>
          <p:cNvCxnSpPr>
            <a:endCxn id="12" idx="1"/>
          </p:cNvCxnSpPr>
          <p:nvPr/>
        </p:nvCxnSpPr>
        <p:spPr>
          <a:xfrm>
            <a:off x="3879734" y="2526219"/>
            <a:ext cx="1704831" cy="168261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5" idx="3"/>
            <a:endCxn id="3074" idx="1"/>
          </p:cNvCxnSpPr>
          <p:nvPr/>
        </p:nvCxnSpPr>
        <p:spPr>
          <a:xfrm flipV="1">
            <a:off x="3867497" y="2537331"/>
            <a:ext cx="1727071" cy="33839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3" idx="3"/>
            <a:endCxn id="14" idx="1"/>
          </p:cNvCxnSpPr>
          <p:nvPr/>
        </p:nvCxnSpPr>
        <p:spPr>
          <a:xfrm>
            <a:off x="3825576" y="4193009"/>
            <a:ext cx="1756755" cy="172825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31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>
                <a:solidFill>
                  <a:schemeClr val="bg1"/>
                </a:solidFill>
              </a:rPr>
              <a:t>– </a:t>
            </a:r>
            <a:r>
              <a:rPr lang="cs-CZ" sz="2800" smtClean="0">
                <a:solidFill>
                  <a:schemeClr val="bg1"/>
                </a:solidFill>
              </a:rPr>
              <a:t>vlastní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536</TotalTime>
  <Words>153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Noty a pomlky – propoj stejné hodnoty</vt:lpstr>
      <vt:lpstr>Noty a pomlky – propoj stejné hodnoty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H Koláčková</cp:lastModifiedBy>
  <cp:revision>87</cp:revision>
  <dcterms:created xsi:type="dcterms:W3CDTF">2011-09-27T06:27:05Z</dcterms:created>
  <dcterms:modified xsi:type="dcterms:W3CDTF">2013-02-20T11:45:59Z</dcterms:modified>
</cp:coreProperties>
</file>