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83" r:id="rId5"/>
    <p:sldId id="28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83"/>
          </p14:sldIdLst>
        </p14:section>
        <p14:section name="Oddíl bez názvu" id="{04C0CBDF-79A6-4F65-AD0E-0346DD5B4B1E}">
          <p14:sldIdLst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64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teorie – mollová stupnice aiolská - stavba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30. 1.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VY_32_INOVACE_35_DO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6. – 9. ROČNÍKU HUDEBNÍ TEORIE – </a:t>
            </a:r>
            <a:r>
              <a:rPr lang="cs-CZ" b="1" dirty="0" smtClean="0"/>
              <a:t>STUPNICE</a:t>
            </a:r>
            <a:r>
              <a:rPr lang="cs-CZ" dirty="0" smtClean="0"/>
              <a:t> </a:t>
            </a:r>
            <a:r>
              <a:rPr lang="cs-CZ" b="1" dirty="0" smtClean="0"/>
              <a:t>MOLL AIOLSKÁ - STAVBA</a:t>
            </a:r>
          </a:p>
          <a:p>
            <a:pPr>
              <a:buClrTx/>
            </a:pPr>
            <a:r>
              <a:rPr lang="cs-CZ" dirty="0" smtClean="0"/>
              <a:t>V RÁMCI PREZENTACE MAJÍ ŽÁCI MOŽNOST OPAKOVAT SI INTERVALY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</a:t>
            </a:r>
            <a:r>
              <a:rPr lang="cs-CZ"/>
              <a:t>. </a:t>
            </a:r>
            <a:r>
              <a:rPr lang="cs-CZ" smtClean="0"/>
              <a:t>Textové </a:t>
            </a:r>
            <a:r>
              <a:rPr lang="cs-CZ" dirty="0"/>
              <a:t>informace je možné zestručnit v návaznosti na věkovou skupinu žáků</a:t>
            </a:r>
            <a:r>
              <a:rPr lang="cs-CZ" dirty="0" smtClean="0"/>
              <a:t>. Doporučuji doplnit </a:t>
            </a:r>
            <a:r>
              <a:rPr lang="cs-CZ" dirty="0" err="1" smtClean="0"/>
              <a:t>audioukázkou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979712" y="116632"/>
            <a:ext cx="4464496" cy="150645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Stupnice moll aiolská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7763" y="5371053"/>
            <a:ext cx="8215543" cy="824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026" name="Picture 2" descr="C:\Users\EU12\AppData\Local\Microsoft\Windows\Temporary Internet Files\Content.IE5\M1TMZU76\MC9003518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2576"/>
            <a:ext cx="1785042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1"/>
          <p:cNvSpPr>
            <a:spLocks noGrp="1"/>
          </p:cNvSpPr>
          <p:nvPr/>
        </p:nvSpPr>
        <p:spPr>
          <a:xfrm>
            <a:off x="429905" y="1700808"/>
            <a:ext cx="8229600" cy="34563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b="1" dirty="0"/>
              <a:t>Základní mollová (měkká) stupnice </a:t>
            </a:r>
            <a:r>
              <a:rPr lang="cs-CZ" b="1" u="sng" dirty="0"/>
              <a:t>a moll </a:t>
            </a:r>
            <a:r>
              <a:rPr lang="cs-CZ" i="1" dirty="0"/>
              <a:t>a, h, c, d, e, f, g, </a:t>
            </a:r>
            <a:r>
              <a:rPr lang="cs-CZ" i="1" dirty="0" smtClean="0"/>
              <a:t>a</a:t>
            </a:r>
            <a:r>
              <a:rPr lang="cs-CZ" dirty="0" smtClean="0"/>
              <a:t>. </a:t>
            </a:r>
            <a:r>
              <a:rPr lang="cs-CZ" dirty="0"/>
              <a:t>Obsahuje stejné tóny jako základní durová stupnice C dur, ale její uspořádání je jiné. </a:t>
            </a:r>
            <a:endParaRPr lang="cs-CZ" dirty="0" smtClean="0"/>
          </a:p>
          <a:p>
            <a:pPr marL="0" indent="0">
              <a:buClrTx/>
              <a:buNone/>
            </a:pPr>
            <a:r>
              <a:rPr lang="cs-CZ" b="1" dirty="0" smtClean="0"/>
              <a:t>Intervaly </a:t>
            </a:r>
            <a:r>
              <a:rPr lang="cs-CZ" b="1" dirty="0"/>
              <a:t>mezi sousedními tóny </a:t>
            </a:r>
            <a:r>
              <a:rPr lang="cs-CZ" dirty="0"/>
              <a:t>jsou </a:t>
            </a:r>
            <a:r>
              <a:rPr lang="cs-CZ" b="1" dirty="0"/>
              <a:t>2, 1, 2, 2, 1, 2, 2 </a:t>
            </a:r>
            <a:r>
              <a:rPr lang="cs-CZ" dirty="0"/>
              <a:t>půltónů. </a:t>
            </a:r>
            <a:endParaRPr lang="cs-CZ" dirty="0" smtClean="0"/>
          </a:p>
          <a:p>
            <a:pPr marL="0" indent="0">
              <a:buClrTx/>
              <a:buNone/>
            </a:pPr>
            <a:r>
              <a:rPr lang="cs-CZ" b="1" dirty="0" smtClean="0"/>
              <a:t>Aiolská </a:t>
            </a:r>
            <a:r>
              <a:rPr lang="cs-CZ" b="1" dirty="0"/>
              <a:t>mollová stupnice </a:t>
            </a:r>
            <a:r>
              <a:rPr lang="cs-CZ" dirty="0"/>
              <a:t>má tedy</a:t>
            </a:r>
            <a:r>
              <a:rPr lang="cs-CZ" b="1" dirty="0"/>
              <a:t> půltóny </a:t>
            </a:r>
            <a:r>
              <a:rPr lang="cs-CZ" dirty="0"/>
              <a:t>mezi 2. a 3., mezi 5. a 6. stupněm. </a:t>
            </a:r>
            <a:r>
              <a:rPr lang="cs-CZ" b="1" dirty="0"/>
              <a:t>Názvy mollových stupnic označujeme obvykle malými písmeny</a:t>
            </a:r>
            <a:endParaRPr lang="cs-CZ" b="1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259632" y="620688"/>
            <a:ext cx="6264696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Označ půltóny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8580" y="2924944"/>
            <a:ext cx="8361609" cy="839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2111516" y="4592268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0" name="Pravá složená závorka 9"/>
          <p:cNvSpPr/>
          <p:nvPr/>
        </p:nvSpPr>
        <p:spPr>
          <a:xfrm rot="5400000">
            <a:off x="5055536" y="3780155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Podnadpis 1"/>
          <p:cNvSpPr txBox="1">
            <a:spLocks/>
          </p:cNvSpPr>
          <p:nvPr/>
        </p:nvSpPr>
        <p:spPr>
          <a:xfrm>
            <a:off x="5007583" y="4592268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8" name="Pravá složená závorka 7"/>
          <p:cNvSpPr/>
          <p:nvPr/>
        </p:nvSpPr>
        <p:spPr>
          <a:xfrm rot="5400000">
            <a:off x="2159468" y="3808594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>
                <a:solidFill>
                  <a:schemeClr val="bg1"/>
                </a:solidFill>
              </a:rPr>
              <a:t>Obrázky </a:t>
            </a:r>
            <a:r>
              <a:rPr lang="cs-CZ" sz="2800" smtClean="0">
                <a:solidFill>
                  <a:schemeClr val="bg1"/>
                </a:solidFill>
              </a:rPr>
              <a:t> – vlastní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559</TotalTime>
  <Words>242</Words>
  <Application>Microsoft Office PowerPoint</Application>
  <PresentationFormat>Předvádění na obrazovce (4:3)</PresentationFormat>
  <Paragraphs>35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Vrchol</vt:lpstr>
      <vt:lpstr>Prezentace aplikace PowerPoint</vt:lpstr>
      <vt:lpstr>ANOTACE</vt:lpstr>
      <vt:lpstr>Stupnice moll aiolská</vt:lpstr>
      <vt:lpstr>Označ půltóny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H Koláčková</cp:lastModifiedBy>
  <cp:revision>88</cp:revision>
  <dcterms:created xsi:type="dcterms:W3CDTF">2011-09-27T06:27:05Z</dcterms:created>
  <dcterms:modified xsi:type="dcterms:W3CDTF">2013-02-20T11:58:33Z</dcterms:modified>
</cp:coreProperties>
</file>