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3" r:id="rId5"/>
    <p:sldId id="28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3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cikánská stupnice - stavba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</a:t>
            </a:r>
            <a:r>
              <a:rPr lang="cs-CZ" b="1" dirty="0" smtClean="0">
                <a:solidFill>
                  <a:schemeClr val="bg1"/>
                </a:solidFill>
              </a:rPr>
              <a:t>17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 smtClean="0">
                <a:solidFill>
                  <a:schemeClr val="bg1"/>
                </a:solidFill>
              </a:rPr>
              <a:t>1. 2013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VY_32_INOVACE_41_DO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CIKÁNSKÁ STUPNICE - STAVBA</a:t>
            </a:r>
          </a:p>
          <a:p>
            <a:pPr>
              <a:buClrTx/>
            </a:pPr>
            <a:r>
              <a:rPr lang="cs-CZ" dirty="0" smtClean="0"/>
              <a:t>V RÁMCI PREZENTACE MAJÍ ŽÁCI MOŽNOST OPAKOVAT SI INTERVALY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</a:t>
            </a:r>
            <a:r>
              <a:rPr lang="cs-CZ"/>
              <a:t>. </a:t>
            </a:r>
            <a:r>
              <a:rPr lang="cs-CZ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4298" y="318526"/>
            <a:ext cx="6421957" cy="145429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Cikánská stupnice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66785" y="2204864"/>
            <a:ext cx="3105166" cy="40324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909" y="318525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19465" y="2204864"/>
            <a:ext cx="4872615" cy="36004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 smtClean="0"/>
              <a:t>Tato stupnice obsahuje dva </a:t>
            </a:r>
            <a:r>
              <a:rPr lang="cs-CZ" dirty="0" err="1" smtClean="0"/>
              <a:t>jedenapůltónové</a:t>
            </a:r>
            <a:r>
              <a:rPr lang="cs-CZ" dirty="0" smtClean="0"/>
              <a:t> kroky. Rozlišují se dva druhy cikánské stupnice – s tercií durovou a mollovou. Tyto stupnice se vyskytují zvláště v lidové hudbě cikánské, maďarské a na Balkáně.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31640" y="188640"/>
            <a:ext cx="6264696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Cikánská dur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177148"/>
            <a:ext cx="9120349" cy="8388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5" name="Podnadpis 1"/>
          <p:cNvSpPr txBox="1">
            <a:spLocks/>
          </p:cNvSpPr>
          <p:nvPr/>
        </p:nvSpPr>
        <p:spPr>
          <a:xfrm>
            <a:off x="1770758" y="2743789"/>
            <a:ext cx="975644" cy="52729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Font typeface="Wingdings 2"/>
              <a:buNone/>
            </a:pPr>
            <a:r>
              <a:rPr lang="cs-CZ" b="1" dirty="0" smtClean="0"/>
              <a:t>1 </a:t>
            </a:r>
            <a:r>
              <a:rPr lang="cs-CZ" sz="1800" b="1" dirty="0" smtClean="0"/>
              <a:t>1/2</a:t>
            </a:r>
            <a:endParaRPr lang="cs-CZ" sz="1800" dirty="0"/>
          </a:p>
        </p:txBody>
      </p:sp>
      <p:sp>
        <p:nvSpPr>
          <p:cNvPr id="10" name="Pravá složená závorka 9"/>
          <p:cNvSpPr/>
          <p:nvPr/>
        </p:nvSpPr>
        <p:spPr>
          <a:xfrm rot="5400000">
            <a:off x="6076415" y="1919943"/>
            <a:ext cx="660178" cy="907171"/>
          </a:xfrm>
          <a:prstGeom prst="rightBrace">
            <a:avLst>
              <a:gd name="adj1" fmla="val 8333"/>
              <a:gd name="adj2" fmla="val 51505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8" name="Pravá složená závorka 7"/>
          <p:cNvSpPr/>
          <p:nvPr/>
        </p:nvSpPr>
        <p:spPr>
          <a:xfrm rot="5400000">
            <a:off x="6076415" y="5368530"/>
            <a:ext cx="660178" cy="907171"/>
          </a:xfrm>
          <a:prstGeom prst="rightBrace">
            <a:avLst>
              <a:gd name="adj1" fmla="val 8333"/>
              <a:gd name="adj2" fmla="val 51505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9" name="Podnadpis 1"/>
          <p:cNvSpPr txBox="1">
            <a:spLocks/>
          </p:cNvSpPr>
          <p:nvPr/>
        </p:nvSpPr>
        <p:spPr>
          <a:xfrm>
            <a:off x="5884446" y="2743788"/>
            <a:ext cx="975644" cy="52729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Font typeface="Wingdings 2"/>
              <a:buNone/>
            </a:pPr>
            <a:r>
              <a:rPr lang="cs-CZ" b="1" dirty="0" smtClean="0"/>
              <a:t>1 </a:t>
            </a:r>
            <a:r>
              <a:rPr lang="cs-CZ" sz="1800" b="1" dirty="0" smtClean="0"/>
              <a:t>1/2</a:t>
            </a:r>
            <a:endParaRPr lang="cs-CZ" sz="1800" dirty="0"/>
          </a:p>
        </p:txBody>
      </p:sp>
      <p:sp>
        <p:nvSpPr>
          <p:cNvPr id="12" name="Nadpis 2"/>
          <p:cNvSpPr txBox="1">
            <a:spLocks/>
          </p:cNvSpPr>
          <p:nvPr/>
        </p:nvSpPr>
        <p:spPr>
          <a:xfrm>
            <a:off x="1331640" y="3645024"/>
            <a:ext cx="6264696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Cikánská moll</a:t>
            </a:r>
            <a:endParaRPr lang="cs-CZ" sz="54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" y="4653137"/>
            <a:ext cx="9120348" cy="8388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14" name="Pravá složená závorka 13"/>
          <p:cNvSpPr/>
          <p:nvPr/>
        </p:nvSpPr>
        <p:spPr>
          <a:xfrm rot="5400000">
            <a:off x="2968869" y="5368531"/>
            <a:ext cx="660178" cy="907171"/>
          </a:xfrm>
          <a:prstGeom prst="rightBrace">
            <a:avLst>
              <a:gd name="adj1" fmla="val 8333"/>
              <a:gd name="adj2" fmla="val 51505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5" name="Pravá složená závorka 14"/>
          <p:cNvSpPr/>
          <p:nvPr/>
        </p:nvSpPr>
        <p:spPr>
          <a:xfrm rot="5400000">
            <a:off x="1962727" y="1919942"/>
            <a:ext cx="660178" cy="907171"/>
          </a:xfrm>
          <a:prstGeom prst="rightBrace">
            <a:avLst>
              <a:gd name="adj1" fmla="val 8333"/>
              <a:gd name="adj2" fmla="val 51505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16" name="Podnadpis 1"/>
          <p:cNvSpPr txBox="1">
            <a:spLocks/>
          </p:cNvSpPr>
          <p:nvPr/>
        </p:nvSpPr>
        <p:spPr>
          <a:xfrm>
            <a:off x="2776900" y="6149814"/>
            <a:ext cx="975644" cy="52729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Font typeface="Wingdings 2"/>
              <a:buNone/>
            </a:pPr>
            <a:r>
              <a:rPr lang="cs-CZ" b="1" dirty="0" smtClean="0"/>
              <a:t>1 </a:t>
            </a:r>
            <a:r>
              <a:rPr lang="cs-CZ" sz="1800" b="1" dirty="0" smtClean="0"/>
              <a:t>1/2</a:t>
            </a:r>
            <a:endParaRPr lang="cs-CZ" sz="1800" dirty="0"/>
          </a:p>
        </p:txBody>
      </p:sp>
      <p:sp>
        <p:nvSpPr>
          <p:cNvPr id="17" name="Podnadpis 1"/>
          <p:cNvSpPr txBox="1">
            <a:spLocks/>
          </p:cNvSpPr>
          <p:nvPr/>
        </p:nvSpPr>
        <p:spPr>
          <a:xfrm>
            <a:off x="5884446" y="6166397"/>
            <a:ext cx="975644" cy="52729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 algn="ctr">
              <a:buFont typeface="Wingdings 2"/>
              <a:buNone/>
            </a:pPr>
            <a:r>
              <a:rPr lang="cs-CZ" b="1" dirty="0" smtClean="0"/>
              <a:t>1 </a:t>
            </a:r>
            <a:r>
              <a:rPr lang="cs-CZ" sz="1800" b="1" dirty="0" smtClean="0"/>
              <a:t>1/2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1807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8" grpId="0" animBg="1"/>
      <p:bldP spid="9" grpId="0" animBg="1"/>
      <p:bldP spid="12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602</TotalTime>
  <Words>195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Vrchol</vt:lpstr>
      <vt:lpstr>Prezentace aplikace PowerPoint</vt:lpstr>
      <vt:lpstr>ANOTACE</vt:lpstr>
      <vt:lpstr>Cikánská stupnice</vt:lpstr>
      <vt:lpstr>Cikánská dur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ZS SLOVAN</cp:lastModifiedBy>
  <cp:revision>93</cp:revision>
  <dcterms:created xsi:type="dcterms:W3CDTF">2011-09-27T06:27:05Z</dcterms:created>
  <dcterms:modified xsi:type="dcterms:W3CDTF">2013-05-28T12:52:05Z</dcterms:modified>
</cp:coreProperties>
</file>