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4" r:id="rId5"/>
    <p:sldId id="282" r:id="rId6"/>
    <p:sldId id="28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4"/>
          </p14:sldIdLst>
        </p14:section>
        <p14:section name="Oddíl bez názvu" id="{04C0CBDF-79A6-4F65-AD0E-0346DD5B4B1E}">
          <p14:sldIdLst>
            <p14:sldId id="282"/>
            <p14:sldId id="28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basový klíč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27. </a:t>
            </a:r>
            <a:r>
              <a:rPr lang="cs-CZ" b="1" dirty="0" smtClean="0">
                <a:solidFill>
                  <a:schemeClr val="bg1"/>
                </a:solidFill>
              </a:rPr>
              <a:t>2. 2013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VY_32_INOVACE_42_DO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BASOVÝ KLÍČ</a:t>
            </a:r>
          </a:p>
          <a:p>
            <a:pPr>
              <a:buClrTx/>
            </a:pPr>
            <a:r>
              <a:rPr lang="cs-CZ" dirty="0" smtClean="0"/>
              <a:t>V RÁMCI PREZENTACE MAJÍ ŽÁCI MOŽNOST OPAKOVAT SI NOTY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3720" y="409209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Basový klíč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1640" y="3574606"/>
            <a:ext cx="6631928" cy="14005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12576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1772816"/>
            <a:ext cx="8229600" cy="9361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Basový klíč </a:t>
            </a:r>
            <a:r>
              <a:rPr lang="cs-CZ" sz="4000" b="1" dirty="0" smtClean="0"/>
              <a:t>F</a:t>
            </a:r>
            <a:r>
              <a:rPr lang="cs-CZ" dirty="0"/>
              <a:t> </a:t>
            </a:r>
            <a:r>
              <a:rPr lang="cs-CZ" dirty="0" smtClean="0"/>
              <a:t>se používá pro notaci hlubokých tónů.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39952" y="5298339"/>
            <a:ext cx="47532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v</a:t>
            </a:r>
            <a:r>
              <a:rPr lang="cs-CZ" sz="3600" dirty="0" smtClean="0">
                <a:solidFill>
                  <a:schemeClr val="bg1"/>
                </a:solidFill>
              </a:rPr>
              <a:t> basovém klíči nota F</a:t>
            </a:r>
            <a:endParaRPr lang="cs-CZ" sz="3600" dirty="0">
              <a:solidFill>
                <a:schemeClr val="bg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3779912" y="4274891"/>
            <a:ext cx="504056" cy="1023448"/>
          </a:xfrm>
          <a:prstGeom prst="straightConnector1">
            <a:avLst/>
          </a:prstGeom>
          <a:ln w="793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74986" y="1623083"/>
            <a:ext cx="845832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Houslový a basový klíč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7694" y="3780609"/>
            <a:ext cx="8635482" cy="14900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12576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3435875"/>
            <a:ext cx="3693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     h       a      g         f      e      d      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66293" y="5219908"/>
            <a:ext cx="3866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        h     a       g      f        e      d       c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32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Pojmenuj noty v basovém klíči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39" y="2045770"/>
            <a:ext cx="9144000" cy="73515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0122" y="2976509"/>
            <a:ext cx="328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c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2980078"/>
            <a:ext cx="328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57551" y="2976507"/>
            <a:ext cx="328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d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298007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c</a:t>
            </a:r>
            <a:r>
              <a:rPr lang="cs-CZ" sz="1050" b="1" dirty="0" smtClean="0">
                <a:solidFill>
                  <a:schemeClr val="bg1"/>
                </a:solidFill>
              </a:rPr>
              <a:t>1</a:t>
            </a:r>
            <a:endParaRPr lang="cs-CZ" sz="105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2976508"/>
            <a:ext cx="328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h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87755" y="2980078"/>
            <a:ext cx="328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g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915584" y="2976509"/>
            <a:ext cx="328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84368" y="2980078"/>
            <a:ext cx="328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f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886" y="3527644"/>
            <a:ext cx="1869948" cy="314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  <p:bldP spid="13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912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647</TotalTime>
  <Words>192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Basový klíč</vt:lpstr>
      <vt:lpstr>Houslový a basový klíč</vt:lpstr>
      <vt:lpstr>Pojmenuj noty v basovém klíči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100</cp:revision>
  <dcterms:created xsi:type="dcterms:W3CDTF">2011-09-27T06:27:05Z</dcterms:created>
  <dcterms:modified xsi:type="dcterms:W3CDTF">2013-05-25T07:40:48Z</dcterms:modified>
</cp:coreProperties>
</file>