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4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durové stupnice s křížkem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17. </a:t>
            </a:r>
            <a:r>
              <a:rPr lang="cs-CZ" b="1" dirty="0">
                <a:solidFill>
                  <a:schemeClr val="bg1"/>
                </a:solidFill>
              </a:rPr>
              <a:t>1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VY_32_INOVACE_43_DO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DUROVÉ STUPNICE S KŘÍŽKEM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</a:t>
            </a:r>
            <a:r>
              <a:rPr lang="cs-CZ"/>
              <a:t>. </a:t>
            </a:r>
            <a:r>
              <a:rPr lang="cs-CZ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4298" y="318526"/>
            <a:ext cx="6421957" cy="145429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Stupnice dur s křížkem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909" y="318525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07640" y="2564904"/>
            <a:ext cx="8452486" cy="25922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Durová stupnice s křížkem jsou řazeny po kvintách (kvintový kruh). Vždy vycházíme ze stupnice C dur, která nemá žádné předznamenání.</a:t>
            </a:r>
          </a:p>
          <a:p>
            <a:pPr marL="0" indent="0">
              <a:buClrTx/>
              <a:buNone/>
            </a:pPr>
            <a:r>
              <a:rPr lang="cs-CZ" dirty="0" smtClean="0"/>
              <a:t>Pořadí je: G dur, D dur, A dur, E dur, H dur, Fis dur a Cis dur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3084" y="273956"/>
            <a:ext cx="2592288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G dur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332656"/>
            <a:ext cx="4396554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0" name="Nadpis 2"/>
          <p:cNvSpPr txBox="1">
            <a:spLocks/>
          </p:cNvSpPr>
          <p:nvPr/>
        </p:nvSpPr>
        <p:spPr>
          <a:xfrm>
            <a:off x="253084" y="1596083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D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264660" y="2924944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A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5" name="Nadpis 2"/>
          <p:cNvSpPr txBox="1">
            <a:spLocks/>
          </p:cNvSpPr>
          <p:nvPr/>
        </p:nvSpPr>
        <p:spPr>
          <a:xfrm>
            <a:off x="264660" y="4221088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E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8" name="Nadpis 2"/>
          <p:cNvSpPr txBox="1">
            <a:spLocks/>
          </p:cNvSpPr>
          <p:nvPr/>
        </p:nvSpPr>
        <p:spPr>
          <a:xfrm>
            <a:off x="282864" y="5517232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H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5493831"/>
            <a:ext cx="4396554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1596083"/>
            <a:ext cx="4396554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2924944"/>
            <a:ext cx="4396554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4221088"/>
            <a:ext cx="4396554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1" grpId="0" animBg="1"/>
      <p:bldP spid="15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3084" y="273956"/>
            <a:ext cx="2592288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Fis dur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69" y="332656"/>
            <a:ext cx="4396554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0" name="Nadpis 2"/>
          <p:cNvSpPr txBox="1">
            <a:spLocks/>
          </p:cNvSpPr>
          <p:nvPr/>
        </p:nvSpPr>
        <p:spPr>
          <a:xfrm>
            <a:off x="253084" y="1596083"/>
            <a:ext cx="2592288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Cis dur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6171" y="1596083"/>
            <a:ext cx="4396549" cy="838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4" name="TextovéPole 3"/>
          <p:cNvSpPr txBox="1"/>
          <p:nvPr/>
        </p:nvSpPr>
        <p:spPr>
          <a:xfrm>
            <a:off x="323528" y="306896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Jména křížků: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6901" y="3861048"/>
            <a:ext cx="8208912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800" dirty="0" err="1" smtClean="0">
                <a:latin typeface="Opus Note Names" pitchFamily="2" charset="2"/>
              </a:rPr>
              <a:t>sjxvmxxyadwwzpyxxag</a:t>
            </a:r>
            <a:endParaRPr lang="cs-CZ" sz="13800" dirty="0" smtClean="0">
              <a:latin typeface="Opus Note Names" pitchFamily="2" charset="2"/>
            </a:endParaRPr>
          </a:p>
          <a:p>
            <a:pPr algn="ctr"/>
            <a:r>
              <a:rPr lang="cs-CZ" sz="2800" dirty="0" smtClean="0">
                <a:latin typeface="+mj-lt"/>
              </a:rPr>
              <a:t>fis,   cis,   gis,   dis,   ais,   eis,   his</a:t>
            </a:r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63606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654</TotalTime>
  <Words>228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Stupnice dur s křížkem</vt:lpstr>
      <vt:lpstr>G dur</vt:lpstr>
      <vt:lpstr>Fis dur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100</cp:revision>
  <dcterms:created xsi:type="dcterms:W3CDTF">2011-09-27T06:27:05Z</dcterms:created>
  <dcterms:modified xsi:type="dcterms:W3CDTF">2013-05-28T12:53:01Z</dcterms:modified>
</cp:coreProperties>
</file>