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4" r:id="rId6"/>
    <p:sldId id="28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  <p14:sldId id="284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durové stupnice s béčkem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2</a:t>
            </a:r>
            <a:r>
              <a:rPr lang="cs-CZ" b="1" dirty="0">
                <a:solidFill>
                  <a:schemeClr val="bg1"/>
                </a:solidFill>
              </a:rPr>
              <a:t>8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>
                <a:solidFill>
                  <a:schemeClr val="bg1"/>
                </a:solidFill>
              </a:rPr>
              <a:t>1</a:t>
            </a:r>
            <a:r>
              <a:rPr lang="cs-CZ" b="1" smtClean="0">
                <a:solidFill>
                  <a:schemeClr val="bg1"/>
                </a:solidFill>
              </a:rPr>
              <a:t>. </a:t>
            </a:r>
            <a:r>
              <a:rPr lang="cs-CZ" b="1" dirty="0" smtClean="0">
                <a:solidFill>
                  <a:schemeClr val="bg1"/>
                </a:solidFill>
              </a:rPr>
              <a:t>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VY_32_INOVACE_44_DO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82578"/>
            <a:ext cx="4280324" cy="1042166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DUROVÉ STUPNICE S BÉČKEM</a:t>
            </a:r>
          </a:p>
          <a:p>
            <a:pPr>
              <a:buClrTx/>
            </a:pPr>
            <a:r>
              <a:rPr lang="cs-CZ" dirty="0" smtClean="0"/>
              <a:t>V RÁMCI PREZENTACE MAJÍ ŽÁCI MOŽNOST OPAKOVAT SI INTERVALY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4298" y="318526"/>
            <a:ext cx="6421957" cy="145429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Stupnice dur s béčkem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909" y="318525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14142" y="2708920"/>
            <a:ext cx="8452486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smtClean="0"/>
              <a:t>Durové stupnice s béčkem jsou řazeny po kvartách (kvartový kruh). Vždy vycházíme ze stupnice C dur, která nemá žádné předznamenání.</a:t>
            </a:r>
          </a:p>
          <a:p>
            <a:pPr marL="0" indent="0">
              <a:buClrTx/>
              <a:buNone/>
            </a:pPr>
            <a:r>
              <a:rPr lang="cs-CZ" dirty="0" smtClean="0"/>
              <a:t>Pořadí je: F dur, B dur (Hes), Es dur, As dur, Des dur, Ges dur, Ces dur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3084" y="273956"/>
            <a:ext cx="2592288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F dur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69" y="332656"/>
            <a:ext cx="4396554" cy="8388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10" name="Nadpis 2"/>
          <p:cNvSpPr txBox="1">
            <a:spLocks/>
          </p:cNvSpPr>
          <p:nvPr/>
        </p:nvSpPr>
        <p:spPr>
          <a:xfrm>
            <a:off x="253084" y="1596083"/>
            <a:ext cx="2592288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B dur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264660" y="2924944"/>
            <a:ext cx="2592288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Es dur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5" name="Nadpis 2"/>
          <p:cNvSpPr txBox="1">
            <a:spLocks/>
          </p:cNvSpPr>
          <p:nvPr/>
        </p:nvSpPr>
        <p:spPr>
          <a:xfrm>
            <a:off x="264660" y="4221088"/>
            <a:ext cx="2592288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As dur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8" name="Nadpis 2"/>
          <p:cNvSpPr txBox="1">
            <a:spLocks/>
          </p:cNvSpPr>
          <p:nvPr/>
        </p:nvSpPr>
        <p:spPr>
          <a:xfrm>
            <a:off x="282864" y="5517232"/>
            <a:ext cx="2704960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Des dur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69" y="5496886"/>
            <a:ext cx="4396554" cy="8327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69" y="1596083"/>
            <a:ext cx="4396554" cy="838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69" y="2924944"/>
            <a:ext cx="4396554" cy="838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69" y="4224062"/>
            <a:ext cx="4396554" cy="8329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1" grpId="0" animBg="1"/>
      <p:bldP spid="15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3084" y="273956"/>
            <a:ext cx="2734740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Ges dur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69" y="336174"/>
            <a:ext cx="4396554" cy="8318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10" name="Nadpis 2"/>
          <p:cNvSpPr txBox="1">
            <a:spLocks/>
          </p:cNvSpPr>
          <p:nvPr/>
        </p:nvSpPr>
        <p:spPr>
          <a:xfrm>
            <a:off x="253084" y="1596083"/>
            <a:ext cx="2734740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Ces dur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69" y="1598843"/>
            <a:ext cx="4396554" cy="8333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4" name="TextovéPole 3"/>
          <p:cNvSpPr txBox="1"/>
          <p:nvPr/>
        </p:nvSpPr>
        <p:spPr>
          <a:xfrm>
            <a:off x="323528" y="306896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Jména béček: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6901" y="3861048"/>
            <a:ext cx="8208912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800" dirty="0" err="1" smtClean="0">
                <a:latin typeface="Opus Note Names" pitchFamily="2" charset="2"/>
              </a:rPr>
              <a:t>Enbkthq</a:t>
            </a:r>
            <a:endParaRPr lang="cs-CZ" sz="13800" dirty="0" smtClean="0">
              <a:latin typeface="Opus Note Names" pitchFamily="2" charset="2"/>
            </a:endParaRPr>
          </a:p>
          <a:p>
            <a:pPr algn="ctr"/>
            <a:r>
              <a:rPr lang="cs-CZ" sz="3600" dirty="0" smtClean="0">
                <a:latin typeface="+mj-lt"/>
              </a:rPr>
              <a:t>hes, es, as, des ges, ces, fes </a:t>
            </a:r>
            <a:endParaRPr lang="cs-CZ" sz="3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63606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662</TotalTime>
  <Words>229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Prezentace aplikace PowerPoint</vt:lpstr>
      <vt:lpstr>ANOTACE</vt:lpstr>
      <vt:lpstr>Stupnice dur s béčkem</vt:lpstr>
      <vt:lpstr>F dur</vt:lpstr>
      <vt:lpstr>Ges dur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104</cp:revision>
  <dcterms:created xsi:type="dcterms:W3CDTF">2011-09-27T06:27:05Z</dcterms:created>
  <dcterms:modified xsi:type="dcterms:W3CDTF">2013-09-24T19:05:49Z</dcterms:modified>
</cp:coreProperties>
</file>