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5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  <p14:sldId id="285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intervaly základní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18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>
                <a:solidFill>
                  <a:schemeClr val="bg1"/>
                </a:solidFill>
              </a:rPr>
              <a:t>1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VY_32_INOVACE_45_DO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INTERVALY ZÁKLADNÍ</a:t>
            </a:r>
          </a:p>
          <a:p>
            <a:pPr>
              <a:buClrTx/>
            </a:pPr>
            <a:r>
              <a:rPr lang="cs-CZ" dirty="0" smtClean="0"/>
              <a:t>V RÁMCI PREZENTACE MAJÍ ŽÁCI MOŽNOST OPAKOVAT SI NOTY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4692" y="682432"/>
            <a:ext cx="6408712" cy="101837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Intervaly základní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54692" y="3212976"/>
            <a:ext cx="8229600" cy="26642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Interval znamená v hudbě výškovou vzdálenost mezi dvěma tóny. Základní intervaly nacházíme nejsnáze v durové stupnici mezi prvním a ostatními stupni. Dělíme je na harmonické – zní současně a na melodické – zní za sebou. Dále pak na vzestupné – stoupající a sestupné – klesající.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5944" y="1173331"/>
            <a:ext cx="4002135" cy="1103542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Intervaly od tónu c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756362" y="1173330"/>
            <a:ext cx="2015437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č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istá prima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768456" y="2626589"/>
            <a:ext cx="2003344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elká sekunda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2" name="Nadpis 2"/>
          <p:cNvSpPr txBox="1">
            <a:spLocks/>
          </p:cNvSpPr>
          <p:nvPr/>
        </p:nvSpPr>
        <p:spPr>
          <a:xfrm>
            <a:off x="768457" y="4041069"/>
            <a:ext cx="2003342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elká tercie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341" y="2626589"/>
            <a:ext cx="3937341" cy="108567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12" y="4041069"/>
            <a:ext cx="3917192" cy="1080120"/>
          </a:xfrm>
          <a:prstGeom prst="rect">
            <a:avLst/>
          </a:prstGeom>
        </p:spPr>
      </p:pic>
      <p:sp>
        <p:nvSpPr>
          <p:cNvPr id="15" name="Nadpis 2"/>
          <p:cNvSpPr txBox="1">
            <a:spLocks/>
          </p:cNvSpPr>
          <p:nvPr/>
        </p:nvSpPr>
        <p:spPr>
          <a:xfrm>
            <a:off x="768457" y="5409221"/>
            <a:ext cx="2003342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č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istá kvarta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2702" y="5409221"/>
            <a:ext cx="3917192" cy="10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11" grpId="0" animBg="1"/>
      <p:bldP spid="12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5944" y="1173331"/>
            <a:ext cx="4002135" cy="1103541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Intervaly od tónu c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756362" y="1173330"/>
            <a:ext cx="2015437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č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istá kvinta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768457" y="2626589"/>
            <a:ext cx="2003342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elká sexta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2" name="Nadpis 2"/>
          <p:cNvSpPr txBox="1">
            <a:spLocks/>
          </p:cNvSpPr>
          <p:nvPr/>
        </p:nvSpPr>
        <p:spPr>
          <a:xfrm>
            <a:off x="768457" y="4041069"/>
            <a:ext cx="2003342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elká septima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341" y="2626589"/>
            <a:ext cx="3937341" cy="108567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12" y="4041069"/>
            <a:ext cx="3917192" cy="1080119"/>
          </a:xfrm>
          <a:prstGeom prst="rect">
            <a:avLst/>
          </a:prstGeom>
        </p:spPr>
      </p:pic>
      <p:sp>
        <p:nvSpPr>
          <p:cNvPr id="15" name="Nadpis 2"/>
          <p:cNvSpPr txBox="1">
            <a:spLocks/>
          </p:cNvSpPr>
          <p:nvPr/>
        </p:nvSpPr>
        <p:spPr>
          <a:xfrm>
            <a:off x="768457" y="5409221"/>
            <a:ext cx="2003342" cy="5760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č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istá oktáva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2702" y="5409221"/>
            <a:ext cx="3917192" cy="1080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004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11" grpId="0" animBg="1"/>
      <p:bldP spid="12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737</TotalTime>
  <Words>217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Intervaly základní</vt:lpstr>
      <vt:lpstr>Intervaly od tónu c</vt:lpstr>
      <vt:lpstr>Intervaly od tónu c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114</cp:revision>
  <dcterms:created xsi:type="dcterms:W3CDTF">2011-09-27T06:27:05Z</dcterms:created>
  <dcterms:modified xsi:type="dcterms:W3CDTF">2013-05-29T14:43:46Z</dcterms:modified>
</cp:coreProperties>
</file>