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6" r:id="rId6"/>
    <p:sldId id="287" r:id="rId7"/>
    <p:sldId id="288" r:id="rId8"/>
    <p:sldId id="28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E9A1D-CD03-43FE-B8F5-149876B60EFC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F65AA-961C-43AF-AB33-86E83F32A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E286A-ABFD-43E1-BD12-D63FF5021BE1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3B830-CB00-4ABE-8E8A-1602096BCC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A56A2-549D-420A-A81B-7DB9889B243D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6A3EB-0CB2-4B33-A573-BBC22B2ED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2EE3D-1798-4584-9086-5850A3C8913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376D4-3419-458C-AC1C-78A2BE4776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D6BA9-88A5-401A-ADC7-18B885859F78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B8529-85C5-4742-AD19-A3C268DF8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9D50D-58F7-48A9-9016-72103B08060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47EB5-2CAC-406C-B6AB-AAB5F6662E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CC3E4-6EF6-4FEF-8098-169ADBCA01C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9B311-97C9-442E-ACB0-E4B435D97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4DA45-1B27-4740-A30C-F68FB4A74611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37EB8-8DA9-4B23-8A3B-611367AD3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736F0-CC52-4C03-A77E-223312707E28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AAA0F-76D6-4012-AC24-625CA71AC7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8CBBE-441B-4752-8E90-C75A8CD470B4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D7D77-2831-4F45-B627-1DD81EDCA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F6EBC-1CC2-482C-9B3A-83DDCB32ED3F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6B387-F0A7-4129-A6B9-5879ECC75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2B6913-6FC0-4492-9F4B-20868C0E2D1A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04696E-9B29-42D5-B4D9-10256CA82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2" r:id="rId2"/>
    <p:sldLayoutId id="2147483744" r:id="rId3"/>
    <p:sldLayoutId id="2147483741" r:id="rId4"/>
    <p:sldLayoutId id="2147483740" r:id="rId5"/>
    <p:sldLayoutId id="2147483739" r:id="rId6"/>
    <p:sldLayoutId id="2147483738" r:id="rId7"/>
    <p:sldLayoutId id="2147483737" r:id="rId8"/>
    <p:sldLayoutId id="2147483736" r:id="rId9"/>
    <p:sldLayoutId id="2147483735" r:id="rId10"/>
    <p:sldLayoutId id="214748373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ZEYEROVA 3354, 767 01 KROMĚŘÍŽ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VZDĚLÁNÍ PRO KONKURENCESCHOPNOST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ŠABLONA ČÍSLO: III/2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PŘEDMĚT: Hudební výchova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ROČNÍK: 6. – 9.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TÉMA: Hudební teorie – intervaly odvozené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AUTOR: Dušan Okénka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DATUM VYTVOŘENÍ: 27. 2. 2013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VY_32_INOVACE_46_DO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bg1"/>
                </a:solidFill>
              </a:rPr>
              <a:t>ANOTACE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548640" indent="-411480" fontAlgn="auto">
              <a:spcAft>
                <a:spcPts val="0"/>
              </a:spcAft>
              <a:buClrTx/>
              <a:buFont typeface="Wingdings 2"/>
              <a:buChar char=""/>
              <a:defRPr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INTERVALY ODVOZENÉ</a:t>
            </a:r>
          </a:p>
          <a:p>
            <a:pPr marL="548640" indent="-411480" fontAlgn="auto">
              <a:spcAft>
                <a:spcPts val="0"/>
              </a:spcAft>
              <a:buClrTx/>
              <a:buFont typeface="Wingdings 2"/>
              <a:buChar char=""/>
              <a:defRPr/>
            </a:pPr>
            <a:r>
              <a:rPr lang="cs-CZ" dirty="0" smtClean="0"/>
              <a:t>V RÁMCI PREZENTACE MAJÍ ŽÁCI MOŽNOST OPAKOVAT SI NOTY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2066" y="877932"/>
            <a:ext cx="6408712" cy="101837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Intervaly odvozené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5362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260350"/>
            <a:ext cx="1784350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22456" y="2852936"/>
            <a:ext cx="8229600" cy="280831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spcBef>
                <a:spcPts val="600"/>
              </a:spcBef>
              <a:buSzPct val="85000"/>
              <a:buFont typeface="Wingdings 2" pitchFamily="18" charset="2"/>
              <a:buNone/>
            </a:pPr>
            <a:r>
              <a:rPr lang="cs-CZ" sz="2600">
                <a:solidFill>
                  <a:srgbClr val="000000"/>
                </a:solidFill>
                <a:cs typeface="Arial" charset="0"/>
              </a:rPr>
              <a:t>Odvozené intervaly se vytvářejí ze základních zvyšováním nebo snižováním jednoho z tónů intervalu. Interval se tím zužuje nebo rozšiřuje, tóny </a:t>
            </a:r>
            <a:r>
              <a:rPr lang="cs-CZ" sz="2600">
                <a:solidFill>
                  <a:srgbClr val="000000"/>
                </a:solidFill>
                <a:latin typeface="Arial" charset="0"/>
                <a:cs typeface="Arial" charset="0"/>
              </a:rPr>
              <a:t>    </a:t>
            </a:r>
            <a:r>
              <a:rPr lang="cs-CZ" sz="2600">
                <a:solidFill>
                  <a:srgbClr val="000000"/>
                </a:solidFill>
                <a:cs typeface="Arial" charset="0"/>
              </a:rPr>
              <a:t>se posouvají blíže k sobě nebo od sebe. Z in</a:t>
            </a:r>
            <a:r>
              <a:rPr lang="cs-CZ" sz="2600">
                <a:solidFill>
                  <a:srgbClr val="000000"/>
                </a:solidFill>
                <a:latin typeface="Arial" charset="0"/>
                <a:cs typeface="Arial" charset="0"/>
              </a:rPr>
              <a:t>t</a:t>
            </a:r>
            <a:r>
              <a:rPr lang="cs-CZ" sz="2600">
                <a:solidFill>
                  <a:srgbClr val="000000"/>
                </a:solidFill>
                <a:cs typeface="Arial" charset="0"/>
              </a:rPr>
              <a:t>ervalů čistých tak vznikají zvětšené nebo zmenšené </a:t>
            </a:r>
            <a:r>
              <a:rPr lang="cs-CZ" sz="2600">
                <a:solidFill>
                  <a:srgbClr val="000000"/>
                </a:solidFill>
                <a:latin typeface="Arial" charset="0"/>
                <a:cs typeface="Arial" charset="0"/>
              </a:rPr>
              <a:t>                        </a:t>
            </a:r>
            <a:r>
              <a:rPr lang="cs-CZ" sz="2600">
                <a:solidFill>
                  <a:srgbClr val="000000"/>
                </a:solidFill>
                <a:cs typeface="Arial" charset="0"/>
              </a:rPr>
              <a:t>a z velkých malé nebo zvětšené a zmenšené.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75000" y="1571625"/>
            <a:ext cx="5688013" cy="113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Intervaly odvozené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199304" y="1571521"/>
            <a:ext cx="1763688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prima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99304" y="3603008"/>
            <a:ext cx="1763688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sekunda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5" y="4365625"/>
            <a:ext cx="8693150" cy="110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546600" y="2700338"/>
            <a:ext cx="6429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čistá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588125" y="2708275"/>
            <a:ext cx="1074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zvětšená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835150" y="5476875"/>
            <a:ext cx="736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velká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175125" y="5462588"/>
            <a:ext cx="6873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malá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443663" y="5505450"/>
            <a:ext cx="1074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zvětšená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Intervaly odvozené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192552" y="1299164"/>
            <a:ext cx="1763688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tercie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92552" y="3964280"/>
            <a:ext cx="1763688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kvarta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088" y="4724400"/>
            <a:ext cx="869315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088" y="1989138"/>
            <a:ext cx="869315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835150" y="3217863"/>
            <a:ext cx="736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velká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372225" y="3211513"/>
            <a:ext cx="1074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zvětšená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407150" y="5949950"/>
            <a:ext cx="1074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zvětšená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935413" y="5949950"/>
            <a:ext cx="12080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zmenšená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835150" y="5949950"/>
            <a:ext cx="6429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čistá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162425" y="3211513"/>
            <a:ext cx="687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malá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Intervaly odvozené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192552" y="1299164"/>
            <a:ext cx="1763688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kvinta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92552" y="3964280"/>
            <a:ext cx="1763688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sexta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088" y="4724400"/>
            <a:ext cx="869315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088" y="1989138"/>
            <a:ext cx="869315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835150" y="3213100"/>
            <a:ext cx="642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čistá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445250" y="3213100"/>
            <a:ext cx="1073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zvětšená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835150" y="5949950"/>
            <a:ext cx="736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velká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217988" y="5949950"/>
            <a:ext cx="685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malá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445250" y="5949950"/>
            <a:ext cx="1073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zvětšená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935413" y="3213100"/>
            <a:ext cx="1208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zmenšená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Intervaly odvozené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192552" y="1299164"/>
            <a:ext cx="1763688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septima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92552" y="3964280"/>
            <a:ext cx="1763688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oktáva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088" y="4724400"/>
            <a:ext cx="869315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088" y="1989138"/>
            <a:ext cx="86931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763713" y="3284538"/>
            <a:ext cx="736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velká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445250" y="3284538"/>
            <a:ext cx="1073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zvětšená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955800" y="6027738"/>
            <a:ext cx="6429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čistá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951288" y="6021388"/>
            <a:ext cx="12080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zmenšená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480175" y="6021388"/>
            <a:ext cx="1073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zvětšená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195763" y="3284538"/>
            <a:ext cx="685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malá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/>
              <a:t>CITACE: OBRÁZKY, </a:t>
            </a:r>
            <a:r>
              <a:rPr lang="cs-CZ" sz="4000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r>
              <a:rPr lang="cs-CZ">
                <a:solidFill>
                  <a:schemeClr val="bg1"/>
                </a:solidFill>
              </a:rPr>
              <a:t>Obrázky </a:t>
            </a:r>
            <a:r>
              <a:rPr lang="cs-CZ" smtClean="0">
                <a:solidFill>
                  <a:schemeClr val="bg1"/>
                </a:solidFill>
              </a:rPr>
              <a:t> – vlastní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781</TotalTime>
  <Words>175</Words>
  <Application>Microsoft Office PowerPoint</Application>
  <PresentationFormat>On-screen Show (4:3)</PresentationFormat>
  <Paragraphs>50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7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Vrchol</vt:lpstr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DUM</cp:lastModifiedBy>
  <cp:revision>120</cp:revision>
  <dcterms:created xsi:type="dcterms:W3CDTF">2011-09-27T06:27:05Z</dcterms:created>
  <dcterms:modified xsi:type="dcterms:W3CDTF">2013-09-24T19:05:58Z</dcterms:modified>
</cp:coreProperties>
</file>