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83" r:id="rId4"/>
    <p:sldId id="287" r:id="rId5"/>
    <p:sldId id="289" r:id="rId6"/>
    <p:sldId id="288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83"/>
            <p14:sldId id="287"/>
            <p14:sldId id="289"/>
            <p14:sldId id="288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opakovací znaménka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>
                <a:solidFill>
                  <a:schemeClr val="bg1"/>
                </a:solidFill>
              </a:rPr>
              <a:t>1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VY_32_INOVACE_49_DO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OPAKOVACÍ ZNAMÉNKA</a:t>
            </a:r>
          </a:p>
          <a:p>
            <a:pPr>
              <a:buClrTx/>
            </a:pPr>
            <a:r>
              <a:rPr lang="cs-CZ" dirty="0" smtClean="0"/>
              <a:t>V RÁMCI PREZENTACE MAJÍ ŽÁCI MOŽNOST OPAKOVAT SI NOTY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2411760" y="116632"/>
            <a:ext cx="4680520" cy="93610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Repetice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193851" y="1419013"/>
            <a:ext cx="8805405" cy="208199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chemeClr val="bg1"/>
                </a:solidFill>
                <a:effectLst/>
              </a:rPr>
              <a:t>Repetice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 (opakování) - jsou dvojité taktové čáry s dvojtečkou na její aktivní straně. Používá se k opakování daného úseku.</a:t>
            </a:r>
            <a:endParaRPr lang="cs-CZ" sz="2800" b="0" dirty="0">
              <a:solidFill>
                <a:schemeClr val="bg1"/>
              </a:solidFill>
              <a:effectLst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765" y="3717032"/>
            <a:ext cx="7155575" cy="1259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185" y="5229200"/>
            <a:ext cx="7148119" cy="125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2256294" y="116632"/>
            <a:ext cx="4680520" cy="158417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Prima volta, </a:t>
            </a:r>
            <a:r>
              <a:rPr lang="cs-CZ" sz="5400" dirty="0" err="1" smtClean="0">
                <a:solidFill>
                  <a:schemeClr val="tx1">
                    <a:lumMod val="50000"/>
                  </a:schemeClr>
                </a:solidFill>
              </a:rPr>
              <a:t>seconda</a:t>
            </a: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 volta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193852" y="1988840"/>
            <a:ext cx="8805405" cy="23700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b="0" dirty="0" smtClean="0">
                <a:solidFill>
                  <a:schemeClr val="bg1"/>
                </a:solidFill>
                <a:effectLst/>
              </a:rPr>
              <a:t>Při hře úseku označené repeticí poprvé, zahrajeme 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takty 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označené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prima voltou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. Při hraní téhož úseku podruhé přeskočíme takty označené prima voltou a hrajeme ty označené </a:t>
            </a:r>
            <a:r>
              <a:rPr lang="cs-CZ" sz="2800" dirty="0" err="1" smtClean="0">
                <a:solidFill>
                  <a:schemeClr val="bg1"/>
                </a:solidFill>
                <a:effectLst/>
              </a:rPr>
              <a:t>seconda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 voltou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.</a:t>
            </a:r>
            <a:endParaRPr lang="cs-CZ" sz="2800" b="0" dirty="0">
              <a:solidFill>
                <a:schemeClr val="bg1"/>
              </a:solidFill>
              <a:effectLst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690" y="4617157"/>
            <a:ext cx="8675728" cy="1885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768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1932258" y="116632"/>
            <a:ext cx="5328592" cy="158417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Další znaménka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193851" y="1987696"/>
            <a:ext cx="8805405" cy="46816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chemeClr val="bg1"/>
                </a:solidFill>
                <a:effectLst/>
              </a:rPr>
              <a:t>D.C. 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(Da Capo) – od začátku</a:t>
            </a:r>
          </a:p>
          <a:p>
            <a:pPr algn="l"/>
            <a:r>
              <a:rPr lang="cs-CZ" sz="2800" dirty="0" smtClean="0">
                <a:solidFill>
                  <a:schemeClr val="bg1"/>
                </a:solidFill>
                <a:effectLst/>
              </a:rPr>
              <a:t>D.C. al Fine 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– od začátku po místo označené Fine</a:t>
            </a:r>
          </a:p>
          <a:p>
            <a:pPr algn="l"/>
            <a:r>
              <a:rPr lang="cs-CZ" sz="2800" dirty="0" smtClean="0">
                <a:solidFill>
                  <a:schemeClr val="bg1"/>
                </a:solidFill>
                <a:effectLst/>
              </a:rPr>
              <a:t>D.S. 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(Dal </a:t>
            </a:r>
            <a:r>
              <a:rPr lang="cs-CZ" sz="2800" b="0" dirty="0" err="1" smtClean="0">
                <a:solidFill>
                  <a:schemeClr val="bg1"/>
                </a:solidFill>
                <a:effectLst/>
              </a:rPr>
              <a:t>Segno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) – hrajeme znovu od značky </a:t>
            </a:r>
            <a:r>
              <a:rPr lang="cs-CZ" sz="2800" b="0" dirty="0" err="1" smtClean="0">
                <a:solidFill>
                  <a:schemeClr val="bg1"/>
                </a:solidFill>
                <a:effectLst/>
              </a:rPr>
              <a:t>Segno</a:t>
            </a:r>
            <a:endParaRPr lang="cs-CZ" sz="2800" b="0" dirty="0" smtClean="0">
              <a:solidFill>
                <a:schemeClr val="bg1"/>
              </a:solidFill>
              <a:effectLst/>
            </a:endParaRPr>
          </a:p>
          <a:p>
            <a:pPr algn="l"/>
            <a:endParaRPr lang="cs-CZ" sz="2800" b="0" dirty="0" smtClean="0">
              <a:solidFill>
                <a:schemeClr val="bg1"/>
              </a:solidFill>
              <a:effectLst/>
            </a:endParaRPr>
          </a:p>
          <a:p>
            <a:pPr algn="l"/>
            <a:endParaRPr lang="cs-CZ" sz="2800" b="0" dirty="0">
              <a:solidFill>
                <a:schemeClr val="bg1"/>
              </a:solidFill>
              <a:effectLst/>
            </a:endParaRPr>
          </a:p>
          <a:p>
            <a:pPr algn="l"/>
            <a:endParaRPr lang="cs-CZ" sz="2800" b="0" dirty="0" smtClean="0">
              <a:solidFill>
                <a:schemeClr val="bg1"/>
              </a:solidFill>
              <a:effectLst/>
            </a:endParaRPr>
          </a:p>
          <a:p>
            <a:pPr algn="l"/>
            <a:endParaRPr lang="cs-CZ" sz="2800" b="0" dirty="0" smtClean="0">
              <a:solidFill>
                <a:schemeClr val="bg1"/>
              </a:solidFill>
              <a:effectLst/>
            </a:endParaRPr>
          </a:p>
          <a:p>
            <a:pPr algn="l"/>
            <a:r>
              <a:rPr lang="cs-CZ" sz="2800" dirty="0" smtClean="0">
                <a:solidFill>
                  <a:schemeClr val="bg1"/>
                </a:solidFill>
                <a:effectLst/>
              </a:rPr>
              <a:t>D.S. al Fine 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– hrajeme od značky </a:t>
            </a:r>
            <a:r>
              <a:rPr lang="cs-CZ" sz="2800" b="0" dirty="0" err="1" smtClean="0">
                <a:solidFill>
                  <a:schemeClr val="bg1"/>
                </a:solidFill>
                <a:effectLst/>
              </a:rPr>
              <a:t>Segno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 po Fine.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005064"/>
            <a:ext cx="4536504" cy="16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049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2628609" y="548680"/>
            <a:ext cx="3935886" cy="122413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Coda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193850" y="2924944"/>
            <a:ext cx="8805405" cy="35283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b="0" dirty="0" smtClean="0">
                <a:solidFill>
                  <a:schemeClr val="bg1"/>
                </a:solidFill>
                <a:effectLst/>
              </a:rPr>
              <a:t>Dále se používá značka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Coda 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(</a:t>
            </a:r>
            <a:r>
              <a:rPr lang="cs-CZ" sz="2800" b="0" dirty="0" err="1" smtClean="0">
                <a:solidFill>
                  <a:schemeClr val="bg1"/>
                </a:solidFill>
                <a:effectLst/>
              </a:rPr>
              <a:t>kóda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) – je to vlastně závěr celé skladby.</a:t>
            </a:r>
          </a:p>
          <a:p>
            <a:pPr algn="l"/>
            <a:endParaRPr lang="cs-CZ" sz="2800" b="0" dirty="0">
              <a:solidFill>
                <a:schemeClr val="bg1"/>
              </a:solidFill>
              <a:effectLst/>
            </a:endParaRPr>
          </a:p>
          <a:p>
            <a:pPr algn="l"/>
            <a:endParaRPr lang="cs-CZ" sz="2800" b="0" dirty="0" smtClean="0">
              <a:solidFill>
                <a:schemeClr val="bg1"/>
              </a:solidFill>
              <a:effectLst/>
            </a:endParaRPr>
          </a:p>
          <a:p>
            <a:pPr algn="l"/>
            <a:endParaRPr lang="cs-CZ" sz="2800" b="0" dirty="0">
              <a:solidFill>
                <a:schemeClr val="bg1"/>
              </a:solidFill>
              <a:effectLst/>
            </a:endParaRPr>
          </a:p>
          <a:p>
            <a:pPr algn="l"/>
            <a:endParaRPr lang="cs-CZ" sz="2800" b="0" dirty="0" smtClean="0">
              <a:solidFill>
                <a:schemeClr val="bg1"/>
              </a:solidFill>
              <a:effectLst/>
            </a:endParaRPr>
          </a:p>
          <a:p>
            <a:pPr algn="l"/>
            <a:r>
              <a:rPr lang="cs-CZ" sz="2800" dirty="0" smtClean="0">
                <a:solidFill>
                  <a:schemeClr val="bg1"/>
                </a:solidFill>
                <a:effectLst/>
              </a:rPr>
              <a:t>D.S. al Coda</a:t>
            </a:r>
          </a:p>
          <a:p>
            <a:pPr algn="l"/>
            <a:endParaRPr lang="cs-CZ" sz="2800" b="0" dirty="0">
              <a:solidFill>
                <a:schemeClr val="bg1"/>
              </a:solidFill>
              <a:effectLst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3933056"/>
            <a:ext cx="6120679" cy="1987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64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884</TotalTime>
  <Words>268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ANOTACE</vt:lpstr>
      <vt:lpstr>Repetice</vt:lpstr>
      <vt:lpstr>Prima volta, seconda volta</vt:lpstr>
      <vt:lpstr>Další znaménka</vt:lpstr>
      <vt:lpstr>Coda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130</cp:revision>
  <dcterms:created xsi:type="dcterms:W3CDTF">2011-09-27T06:27:05Z</dcterms:created>
  <dcterms:modified xsi:type="dcterms:W3CDTF">2013-05-25T08:06:21Z</dcterms:modified>
</cp:coreProperties>
</file>