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4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4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49552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kvintakordy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6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2. </a:t>
            </a:r>
            <a:r>
              <a:rPr lang="cs-CZ" b="1" smtClean="0">
                <a:solidFill>
                  <a:schemeClr val="bg1"/>
                </a:solidFill>
              </a:rPr>
              <a:t>2013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VY_32_INOVACE_54_DO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KVINTAKORDY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6" y="682433"/>
            <a:ext cx="4682975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Kvintakordy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759" y="1268760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37793" y="3212976"/>
            <a:ext cx="8229600" cy="18722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Kvintakord se skládá ze dvou tercií. Ke stavbě používáme velké a malé tercie a v důsledku toho máme čtyři druhy kvintakordu: durový, mollový zvětšený a zmenšený.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340766"/>
            <a:ext cx="4402231" cy="2088233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260648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Příklady kvintakordu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0" y="1340767"/>
            <a:ext cx="3923928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Durový – velká a malá tercie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0" y="3717032"/>
            <a:ext cx="3923928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Mollový – malá a velká tercie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3" y="3717032"/>
            <a:ext cx="4402231" cy="21602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09498" y="2349738"/>
            <a:ext cx="6827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m3</a:t>
            </a:r>
          </a:p>
          <a:p>
            <a:r>
              <a:rPr lang="cs-CZ" sz="2400" b="1" dirty="0">
                <a:solidFill>
                  <a:schemeClr val="bg1"/>
                </a:solidFill>
              </a:rPr>
              <a:t>v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09497" y="4801750"/>
            <a:ext cx="6827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m3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9" grpId="0" animBg="1"/>
      <p:bldP spid="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340767"/>
            <a:ext cx="4402231" cy="2088233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260648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Příklady kvintakordu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0" y="1340767"/>
            <a:ext cx="3923928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Zmenšený – malá a malá tercie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0" y="3717032"/>
            <a:ext cx="3923928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Zvětšený – velká a velká tercie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3" y="3717032"/>
            <a:ext cx="4402231" cy="21602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09498" y="2349738"/>
            <a:ext cx="6827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m3</a:t>
            </a:r>
          </a:p>
          <a:p>
            <a:r>
              <a:rPr lang="cs-CZ" sz="2400" b="1" dirty="0">
                <a:solidFill>
                  <a:schemeClr val="bg1"/>
                </a:solidFill>
              </a:rPr>
              <a:t>m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09497" y="4801750"/>
            <a:ext cx="6827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</a:p>
          <a:p>
            <a:r>
              <a:rPr lang="cs-CZ" sz="2400" b="1" dirty="0">
                <a:solidFill>
                  <a:schemeClr val="bg1"/>
                </a:solidFill>
              </a:rPr>
              <a:t>v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87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9" grpId="0" animBg="1"/>
      <p:bldP spid="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707</TotalTime>
  <Words>207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Kvintakordy</vt:lpstr>
      <vt:lpstr>Příklady kvintakordu</vt:lpstr>
      <vt:lpstr>Příklady kvintakordu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108</cp:revision>
  <dcterms:created xsi:type="dcterms:W3CDTF">2011-09-27T06:27:05Z</dcterms:created>
  <dcterms:modified xsi:type="dcterms:W3CDTF">2013-05-28T12:57:07Z</dcterms:modified>
</cp:coreProperties>
</file>