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3" r:id="rId5"/>
    <p:sldId id="28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3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obraty akordů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>
                <a:solidFill>
                  <a:schemeClr val="bg1"/>
                </a:solidFill>
              </a:rPr>
              <a:t>6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>
                <a:solidFill>
                  <a:schemeClr val="bg1"/>
                </a:solidFill>
              </a:rPr>
              <a:t>2</a:t>
            </a:r>
            <a:r>
              <a:rPr lang="cs-CZ" b="1" dirty="0" smtClean="0">
                <a:solidFill>
                  <a:schemeClr val="bg1"/>
                </a:solidFill>
              </a:rPr>
              <a:t>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VY_32_INOVACE_55_DO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OBRATY AKORDŮ</a:t>
            </a:r>
          </a:p>
          <a:p>
            <a:pPr>
              <a:buClrTx/>
            </a:pPr>
            <a:r>
              <a:rPr lang="cs-CZ" dirty="0" smtClean="0"/>
              <a:t>V RÁMCI PREZENTACE MAJÍ ŽÁCI MOŽNOST OPAKOVAT SI INTERVALY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5954" y="548680"/>
            <a:ext cx="5040560" cy="19544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Kvintakordy a jejich obraty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20688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32034" y="3212976"/>
            <a:ext cx="8229600" cy="288032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sz="2800" b="1" dirty="0" smtClean="0"/>
              <a:t>Kvintakord</a:t>
            </a:r>
            <a:r>
              <a:rPr lang="cs-CZ" sz="2800" dirty="0" smtClean="0"/>
              <a:t> má dva obraty, sextakord a kvartsextakord. První obrat – </a:t>
            </a:r>
            <a:r>
              <a:rPr lang="cs-CZ" sz="2800" b="1" dirty="0" smtClean="0"/>
              <a:t>sextakord,</a:t>
            </a:r>
            <a:r>
              <a:rPr lang="cs-CZ" sz="2800" dirty="0" smtClean="0"/>
              <a:t> vznikne přeložením primy kvintakordu o oktávu výš. Druhý obrat – </a:t>
            </a:r>
            <a:r>
              <a:rPr lang="cs-CZ" sz="2800" b="1" dirty="0" smtClean="0"/>
              <a:t>kvartsextakord,</a:t>
            </a:r>
            <a:r>
              <a:rPr lang="cs-CZ" sz="2800" dirty="0" smtClean="0"/>
              <a:t> vytvoříme přeložením spodního tónu sextakordu o oktávu výš.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4365104"/>
            <a:ext cx="9144001" cy="1125276"/>
          </a:xfrm>
          <a:prstGeom prst="rect">
            <a:avLst/>
          </a:prstGeom>
        </p:spPr>
      </p:pic>
      <p:sp>
        <p:nvSpPr>
          <p:cNvPr id="24" name="Nadpis 2"/>
          <p:cNvSpPr>
            <a:spLocks noGrp="1"/>
          </p:cNvSpPr>
          <p:nvPr>
            <p:ph type="title"/>
          </p:nvPr>
        </p:nvSpPr>
        <p:spPr>
          <a:xfrm>
            <a:off x="917846" y="548680"/>
            <a:ext cx="7308304" cy="165618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Příklady obratů kvintakordu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3" name="Nadpis 2"/>
          <p:cNvSpPr txBox="1">
            <a:spLocks/>
          </p:cNvSpPr>
          <p:nvPr/>
        </p:nvSpPr>
        <p:spPr>
          <a:xfrm>
            <a:off x="971600" y="3212976"/>
            <a:ext cx="1961964" cy="9361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urový</a:t>
            </a:r>
          </a:p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kvintakord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Nadpis 2"/>
          <p:cNvSpPr txBox="1">
            <a:spLocks/>
          </p:cNvSpPr>
          <p:nvPr/>
        </p:nvSpPr>
        <p:spPr>
          <a:xfrm>
            <a:off x="3707904" y="3203177"/>
            <a:ext cx="1961964" cy="9361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urový</a:t>
            </a:r>
          </a:p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sextakord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Nadpis 2"/>
          <p:cNvSpPr txBox="1">
            <a:spLocks/>
          </p:cNvSpPr>
          <p:nvPr/>
        </p:nvSpPr>
        <p:spPr>
          <a:xfrm>
            <a:off x="6518287" y="3193377"/>
            <a:ext cx="1961964" cy="93610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solidFill>
                  <a:schemeClr val="dk1"/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>
                <a:solidFill>
                  <a:schemeClr val="tx1">
                    <a:lumMod val="5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urový</a:t>
            </a:r>
          </a:p>
          <a:p>
            <a:r>
              <a:rPr lang="cs-CZ" sz="2000" dirty="0" smtClean="0">
                <a:solidFill>
                  <a:schemeClr val="tx1">
                    <a:lumMod val="50000"/>
                  </a:schemeClr>
                </a:solidFill>
              </a:rPr>
              <a:t>kvartsextakord</a:t>
            </a:r>
            <a:endParaRPr lang="cs-CZ" sz="2000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1043608" y="4927742"/>
            <a:ext cx="2376264" cy="373466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851920" y="4799676"/>
            <a:ext cx="2376264" cy="314799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762358" y="5692606"/>
            <a:ext cx="418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419872" y="5692606"/>
            <a:ext cx="418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6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5692606"/>
            <a:ext cx="4184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6</a:t>
            </a:r>
          </a:p>
          <a:p>
            <a:r>
              <a:rPr lang="cs-CZ" b="1" dirty="0">
                <a:solidFill>
                  <a:schemeClr val="bg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180762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11" grpId="0" animBg="1"/>
      <p:bldP spid="12" grpId="0" animBg="1"/>
      <p:bldP spid="26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732</TotalTime>
  <Words>195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Vrchol</vt:lpstr>
      <vt:lpstr>Prezentace aplikace PowerPoint</vt:lpstr>
      <vt:lpstr>ANOTACE</vt:lpstr>
      <vt:lpstr>Kvintakordy a jejich obraty</vt:lpstr>
      <vt:lpstr>Příklady obratů kvintakordu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112</cp:revision>
  <dcterms:created xsi:type="dcterms:W3CDTF">2011-09-27T06:27:05Z</dcterms:created>
  <dcterms:modified xsi:type="dcterms:W3CDTF">2013-05-29T14:49:29Z</dcterms:modified>
</cp:coreProperties>
</file>