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5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5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počítání dob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25. 3.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VY_32_INOVACE_57_DO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POČÍTÁNÍ DOB</a:t>
            </a:r>
          </a:p>
          <a:p>
            <a:pPr>
              <a:buClrTx/>
            </a:pPr>
            <a:r>
              <a:rPr lang="cs-CZ" dirty="0" smtClean="0"/>
              <a:t>V RÁMCI PREZENTACE MAJÍ ŽÁCI MOŽNOST OPAKOVAT SI NOTY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569289"/>
            <a:ext cx="6408712" cy="101837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Metrum a rytmus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323528" y="2708920"/>
            <a:ext cx="8229600" cy="20882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Metrum</a:t>
            </a:r>
            <a:r>
              <a:rPr lang="cs-CZ" dirty="0" smtClean="0"/>
              <a:t> – střídání dob přízvučných a nepřízvučných.</a:t>
            </a:r>
          </a:p>
          <a:p>
            <a:pPr marL="0" indent="0">
              <a:buClrTx/>
              <a:buNone/>
            </a:pPr>
            <a:r>
              <a:rPr lang="cs-CZ" b="1" dirty="0" smtClean="0"/>
              <a:t>Rytmus </a:t>
            </a:r>
            <a:r>
              <a:rPr lang="cs-CZ" dirty="0" smtClean="0"/>
              <a:t>– střídání tónů různých délek. </a:t>
            </a:r>
          </a:p>
          <a:p>
            <a:pPr marL="0" indent="0">
              <a:buClrTx/>
              <a:buNone/>
            </a:pPr>
            <a:r>
              <a:rPr lang="cs-CZ" dirty="0" smtClean="0"/>
              <a:t>Pro přesné dělení hodnot not máme pro každou hodnotu způsob počítaní.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4664"/>
            <a:ext cx="8772215" cy="611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0888"/>
            <a:ext cx="9144000" cy="976774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548680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Příklady rytmu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28556"/>
            <a:ext cx="9144000" cy="100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004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795</TotalTime>
  <Words>174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Metrum a rytmus</vt:lpstr>
      <vt:lpstr>Prezentace aplikace PowerPoint</vt:lpstr>
      <vt:lpstr>Příklady rytmu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118</cp:revision>
  <dcterms:created xsi:type="dcterms:W3CDTF">2011-09-27T06:27:05Z</dcterms:created>
  <dcterms:modified xsi:type="dcterms:W3CDTF">2013-05-28T16:55:11Z</dcterms:modified>
</cp:coreProperties>
</file>