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6" r:id="rId5"/>
    <p:sldId id="288" r:id="rId6"/>
    <p:sldId id="289" r:id="rId7"/>
    <p:sldId id="287" r:id="rId8"/>
    <p:sldId id="28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9E106-3F34-4063-A50B-285C268879F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1E6CF-128A-4DB6-81E1-0DC5F47DE2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B14E6-B3AF-4936-A81D-49605D96043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6633B-F7DA-4E9E-A083-D15ACDC82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A9BA3-9247-40A6-99C9-975A182E102F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F48FE-55FB-437E-BAB9-990F8F3EA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07E56-5DC1-4E14-AC30-C828A9D22E48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FBB59-3EFF-4C83-BDD7-684451DFC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373B9-DA30-4568-AA72-3DAE662365E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91836-1D15-402E-A2F5-284F38087D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9EB93-725D-423D-83F0-73C52E495ED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EF74B-E6F6-49DB-AF60-746DA599E5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B580A-8BC3-42AD-A94C-046F67E3809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AC761-C988-4333-9AE3-F6C7A4DC7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C1AC3-E322-4AD6-A478-FA852C699A19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A405F-CB51-407C-B8E9-2F1EFA2AC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7A3F8-1F2B-4D1B-9805-2E939853D11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883E4-1292-4E79-A54C-C0000F453F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A6FE1-2000-4B6B-B4B4-7A9124A7A936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4D0E5-595F-4F77-BC0F-36D116162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5908B-FF08-4256-B306-1795640A0928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9B7C7-F24E-44FC-A0C7-DD202149D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358FCE-0626-4BFC-BFB5-579B845BAFD1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6B00FF-373C-49E8-8198-829CED252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2" r:id="rId2"/>
    <p:sldLayoutId id="2147483744" r:id="rId3"/>
    <p:sldLayoutId id="2147483741" r:id="rId4"/>
    <p:sldLayoutId id="2147483740" r:id="rId5"/>
    <p:sldLayoutId id="2147483739" r:id="rId6"/>
    <p:sldLayoutId id="2147483738" r:id="rId7"/>
    <p:sldLayoutId id="2147483737" r:id="rId8"/>
    <p:sldLayoutId id="2147483736" r:id="rId9"/>
    <p:sldLayoutId id="2147483735" r:id="rId10"/>
    <p:sldLayoutId id="214748373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ZEYEROVA 3354, 767 01 KROMĚŘÍŽ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ŠABLONA ČÍSLO: III/2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PŘEDMĚT: Hudební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ROČNÍK: 6. – 9.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TÉMA: Hudební teorie – partitura, part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AUTOR: Dušan Okénka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DATUM VYTVOŘENÍ: 14. </a:t>
            </a:r>
            <a:r>
              <a:rPr lang="cs-CZ" b="1" dirty="0">
                <a:solidFill>
                  <a:schemeClr val="bg1"/>
                </a:solidFill>
              </a:rPr>
              <a:t>3</a:t>
            </a:r>
            <a:r>
              <a:rPr lang="cs-CZ" b="1" dirty="0">
                <a:solidFill>
                  <a:schemeClr val="bg1"/>
                </a:solidFill>
              </a:rPr>
              <a:t>. 2013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VY_32_INOVACE_60_DO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bg1"/>
                </a:solidFill>
              </a:rPr>
              <a:t>ANOTACE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Tx/>
              <a:buFont typeface="Wingdings 2"/>
              <a:buChar char=""/>
              <a:defRPr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PARTITURA, PART</a:t>
            </a: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4145" y="1052736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Partitura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2" name="Zástupný symbol pro obsah 1"/>
          <p:cNvSpPr>
            <a:spLocks noGrp="1"/>
          </p:cNvSpPr>
          <p:nvPr/>
        </p:nvSpPr>
        <p:spPr>
          <a:xfrm>
            <a:off x="424145" y="2492896"/>
            <a:ext cx="8229600" cy="20162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b="1" dirty="0"/>
              <a:t>Partitura</a:t>
            </a:r>
            <a:r>
              <a:rPr lang="cs-CZ" dirty="0"/>
              <a:t> je notový zápis instrumentálních, vokálních i vokálně-instrumentálních hudebních skladeb</a:t>
            </a:r>
            <a:r>
              <a:rPr lang="cs-CZ" dirty="0" smtClean="0"/>
              <a:t>.. </a:t>
            </a:r>
            <a:r>
              <a:rPr lang="cs-CZ" dirty="0"/>
              <a:t>V orchestrální partituře jsou hlasy rozděleny podle nástrojových </a:t>
            </a:r>
            <a:r>
              <a:rPr lang="cs-CZ" dirty="0" smtClean="0"/>
              <a:t>skupin.</a:t>
            </a:r>
            <a:endParaRPr lang="cs-CZ" dirty="0"/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75338" y="127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283968" y="3991184"/>
            <a:ext cx="3657600" cy="2438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3672408" cy="24482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Ukázka partitury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34925"/>
            <a:ext cx="4838700" cy="676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2852738"/>
            <a:ext cx="3660775" cy="372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301437"/>
            <a:ext cx="2664296" cy="16561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Řazení hlasů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03688" y="115888"/>
            <a:ext cx="5003800" cy="674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2724150"/>
            <a:ext cx="2665413" cy="327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43250" y="760413"/>
            <a:ext cx="77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Book Antiqua" pitchFamily="18" charset="0"/>
              </a:rPr>
              <a:t>dřeva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143250" y="2355850"/>
            <a:ext cx="695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Book Antiqua" pitchFamily="18" charset="0"/>
              </a:rPr>
              <a:t>žestě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157538" y="4303713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Book Antiqua" pitchFamily="18" charset="0"/>
              </a:rPr>
              <a:t>bicí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143250" y="6237288"/>
            <a:ext cx="930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Book Antiqua" pitchFamily="18" charset="0"/>
              </a:rPr>
              <a:t>smyčce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157538" y="5468938"/>
            <a:ext cx="7826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Book Antiqua" pitchFamily="18" charset="0"/>
              </a:rPr>
              <a:t>klavír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157538" y="5099050"/>
            <a:ext cx="719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Book Antiqua" pitchFamily="18" charset="0"/>
              </a:rPr>
              <a:t>harfa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76672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Part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3864" y="1988840"/>
            <a:ext cx="8229600" cy="10801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b="1" dirty="0" smtClean="0"/>
              <a:t>Part – </a:t>
            </a:r>
            <a:r>
              <a:rPr lang="cs-CZ" dirty="0"/>
              <a:t>notový zápis jednotlivého hlasu </a:t>
            </a:r>
            <a:r>
              <a:rPr lang="cs-CZ" dirty="0" smtClean="0"/>
              <a:t>skladby. Jeden řádek z partitury.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3163888"/>
            <a:ext cx="2481262" cy="351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3163888"/>
            <a:ext cx="2444750" cy="351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48350" y="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548680"/>
            <a:ext cx="3672408" cy="24482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Ukázka partu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508500"/>
            <a:ext cx="8366125" cy="217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115888"/>
            <a:ext cx="2951163" cy="414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/>
              <a:t>CITACE: OBRÁZKY, </a:t>
            </a:r>
            <a:r>
              <a:rPr lang="cs-CZ" sz="4000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ClrTx/>
              <a:buFont typeface="Wingdings 2" pitchFamily="18" charset="2"/>
              <a:buNone/>
            </a:pPr>
            <a:r>
              <a:rPr lang="cs-CZ" smtClean="0">
                <a:solidFill>
                  <a:schemeClr val="bg1"/>
                </a:solidFill>
                <a:latin typeface="Calibri" pitchFamily="34" charset="0"/>
                <a:cs typeface="Arial" charset="0"/>
              </a:rPr>
              <a:t>Obrázky  – vlastní a kliparty Office-www.office.microsoft.com</a:t>
            </a:r>
          </a:p>
          <a:p>
            <a:pPr marL="0" indent="0">
              <a:buClrTx/>
              <a:buFont typeface="Wingdings 2" pitchFamily="18" charset="2"/>
              <a:buNone/>
            </a:pPr>
            <a:r>
              <a:rPr lang="cs-CZ" smtClean="0">
                <a:solidFill>
                  <a:schemeClr val="bg1"/>
                </a:solidFill>
                <a:cs typeface="Arial" charset="0"/>
              </a:rPr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883</TotalTime>
  <Words>137</Words>
  <Application>Microsoft Office PowerPoint</Application>
  <PresentationFormat>On-screen Show (4:3)</PresentationFormat>
  <Paragraphs>34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7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DUM</cp:lastModifiedBy>
  <cp:revision>126</cp:revision>
  <dcterms:created xsi:type="dcterms:W3CDTF">2011-09-27T06:27:05Z</dcterms:created>
  <dcterms:modified xsi:type="dcterms:W3CDTF">2013-09-24T19:22:07Z</dcterms:modified>
</cp:coreProperties>
</file>