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58" r:id="rId4"/>
    <p:sldId id="257" r:id="rId5"/>
    <p:sldId id="259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5B6822E-53B4-4505-A58F-4C9158314D9B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49B893-6144-4DCC-A404-D8941A1A0B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Bo%C5%BEena_N%C4%9Bmcov%C3%A1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15888"/>
            <a:ext cx="9144000" cy="6481762"/>
          </a:xfrm>
        </p:spPr>
        <p:txBody>
          <a:bodyPr/>
          <a:lstStyle/>
          <a:p>
            <a:pPr marL="45720" indent="0">
              <a:buNone/>
            </a:pPr>
            <a:r>
              <a:rPr lang="cs-CZ" sz="4000" dirty="0" smtClean="0"/>
              <a:t>               </a:t>
            </a:r>
            <a:r>
              <a:rPr lang="cs-CZ" sz="4000" dirty="0" smtClean="0"/>
              <a:t>   </a:t>
            </a:r>
            <a:r>
              <a:rPr lang="cs-CZ" sz="4000" dirty="0" smtClean="0"/>
              <a:t>Šablona III/2</a:t>
            </a:r>
          </a:p>
          <a:p>
            <a:pPr marL="45720" indent="0">
              <a:buNone/>
            </a:pPr>
            <a:r>
              <a:rPr lang="cs-CZ" sz="5400" dirty="0" smtClean="0"/>
              <a:t>    </a:t>
            </a:r>
            <a:r>
              <a:rPr lang="cs-CZ" sz="5400" dirty="0" smtClean="0"/>
              <a:t>    </a:t>
            </a:r>
            <a:r>
              <a:rPr lang="cs-CZ" sz="5400" dirty="0" smtClean="0"/>
              <a:t>BOŽENA NĚMCOVÁ</a:t>
            </a:r>
          </a:p>
          <a:p>
            <a:pPr marL="45720" indent="0">
              <a:buNone/>
            </a:pPr>
            <a:r>
              <a:rPr lang="cs-CZ" sz="2800" dirty="0" smtClean="0"/>
              <a:t>  Mgr</a:t>
            </a:r>
            <a:r>
              <a:rPr lang="cs-CZ" sz="2800" dirty="0" smtClean="0"/>
              <a:t>.  Hana </a:t>
            </a:r>
            <a:r>
              <a:rPr lang="cs-CZ" sz="2800" dirty="0" err="1" smtClean="0"/>
              <a:t>Stodulková</a:t>
            </a:r>
            <a:r>
              <a:rPr lang="cs-CZ" sz="2800" dirty="0"/>
              <a:t> </a:t>
            </a:r>
            <a:r>
              <a:rPr lang="cs-CZ" sz="2800" dirty="0" smtClean="0"/>
              <a:t>– ZŠ Nádražní , Horní Slavkov</a:t>
            </a:r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3600" dirty="0" smtClean="0"/>
              <a:t>   VY_32_INOVACE_41_BOŽENA </a:t>
            </a:r>
            <a:r>
              <a:rPr lang="cs-CZ" sz="3600" dirty="0" smtClean="0"/>
              <a:t>NĚMCOVÁ</a:t>
            </a:r>
          </a:p>
          <a:p>
            <a:pPr marL="45720" indent="0">
              <a:buNone/>
            </a:pP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9309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730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619672" y="3573016"/>
            <a:ext cx="5637010" cy="88211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Život a dílo</a:t>
            </a:r>
            <a:endParaRPr lang="cs-CZ" sz="40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1700808"/>
            <a:ext cx="7175351" cy="3456384"/>
          </a:xfrm>
        </p:spPr>
        <p:txBody>
          <a:bodyPr/>
          <a:lstStyle/>
          <a:p>
            <a:r>
              <a:rPr lang="cs-CZ" dirty="0" smtClean="0"/>
              <a:t>BOŽENA NĚMCOVÁ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24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8" y="571500"/>
            <a:ext cx="44672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15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08911" cy="5400600"/>
          </a:xfrm>
        </p:spPr>
        <p:txBody>
          <a:bodyPr/>
          <a:lstStyle/>
          <a:p>
            <a:pPr algn="l"/>
            <a:r>
              <a:rPr lang="cs-CZ" sz="4400" dirty="0" smtClean="0"/>
              <a:t>Narodila se na začátku 19.století ve Vídni jako Barbora Novotná.  </a:t>
            </a:r>
            <a:br>
              <a:rPr lang="cs-CZ" sz="4400" dirty="0" smtClean="0"/>
            </a:br>
            <a:r>
              <a:rPr lang="cs-CZ" sz="4400" dirty="0" smtClean="0"/>
              <a:t>Příjmení Panklová získala   ve 4 letech.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9480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71600" y="3717032"/>
            <a:ext cx="7190184" cy="2808312"/>
          </a:xfrm>
        </p:spPr>
        <p:txBody>
          <a:bodyPr/>
          <a:lstStyle/>
          <a:p>
            <a:pPr algn="l"/>
            <a:r>
              <a:rPr lang="cs-CZ" sz="4400" dirty="0" smtClean="0"/>
              <a:t>Své </a:t>
            </a:r>
            <a:r>
              <a:rPr lang="cs-CZ" sz="4400" dirty="0" smtClean="0">
                <a:latin typeface="+mn-lt"/>
              </a:rPr>
              <a:t>dětství</a:t>
            </a:r>
            <a:r>
              <a:rPr lang="cs-CZ" sz="4400" dirty="0" smtClean="0"/>
              <a:t> prožila v Ratibořicích u České Skalice i se svou milovanou babičkou.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quarter" idx="13"/>
          </p:nvPr>
        </p:nvSpPr>
        <p:spPr>
          <a:xfrm>
            <a:off x="1043608" y="116632"/>
            <a:ext cx="3933056" cy="345638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6632"/>
            <a:ext cx="456016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861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683568" y="1340768"/>
            <a:ext cx="7550150" cy="4533900"/>
          </a:xfrm>
        </p:spPr>
        <p:txBody>
          <a:bodyPr/>
          <a:lstStyle/>
          <a:p>
            <a:pPr algn="l"/>
            <a:r>
              <a:rPr lang="cs-CZ" dirty="0" smtClean="0"/>
              <a:t>V 17 letech byla provdána za finančního úředníka J. Němce, se kterým měla 4 děti.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Často se stěhovali a ona nebyla příliš šťastná.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195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 idx="4294967295"/>
          </p:nvPr>
        </p:nvSpPr>
        <p:spPr>
          <a:xfrm>
            <a:off x="611560" y="980728"/>
            <a:ext cx="7343775" cy="5473700"/>
          </a:xfrm>
        </p:spPr>
        <p:txBody>
          <a:bodyPr/>
          <a:lstStyle/>
          <a:p>
            <a:pPr algn="l"/>
            <a:r>
              <a:rPr lang="cs-CZ" sz="4400" dirty="0" smtClean="0"/>
              <a:t>Její velmi chatrné zdraví podlomila smrt syna Hynka.</a:t>
            </a:r>
            <a:br>
              <a:rPr lang="cs-CZ" sz="4400" dirty="0" smtClean="0"/>
            </a:br>
            <a:r>
              <a:rPr lang="cs-CZ" sz="4400" dirty="0" smtClean="0"/>
              <a:t>Zemřela ve 42 letech.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108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63600" y="1412875"/>
            <a:ext cx="8280400" cy="5184775"/>
          </a:xfrm>
        </p:spPr>
        <p:txBody>
          <a:bodyPr/>
          <a:lstStyle/>
          <a:p>
            <a:pPr algn="l"/>
            <a:r>
              <a:rPr lang="cs-CZ" sz="4400" dirty="0" smtClean="0"/>
              <a:t> Díla: Velká kniha pohádek</a:t>
            </a:r>
            <a:br>
              <a:rPr lang="cs-CZ" sz="4400" dirty="0" smtClean="0"/>
            </a:br>
            <a:r>
              <a:rPr lang="cs-CZ" sz="4400" dirty="0" smtClean="0"/>
              <a:t>         Babička</a:t>
            </a:r>
            <a:br>
              <a:rPr lang="cs-CZ" sz="4400" dirty="0" smtClean="0"/>
            </a:br>
            <a:r>
              <a:rPr lang="cs-CZ" sz="4400" dirty="0"/>
              <a:t> </a:t>
            </a:r>
            <a:r>
              <a:rPr lang="cs-CZ" sz="4400" dirty="0" smtClean="0"/>
              <a:t>        Divá Bára</a:t>
            </a:r>
            <a:br>
              <a:rPr lang="cs-CZ" sz="4400" dirty="0" smtClean="0"/>
            </a:br>
            <a:r>
              <a:rPr lang="cs-CZ" sz="4400" dirty="0"/>
              <a:t> </a:t>
            </a:r>
            <a:r>
              <a:rPr lang="cs-CZ" sz="4400" dirty="0" smtClean="0"/>
              <a:t>        V zámku a podzámčí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1575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692696"/>
            <a:ext cx="8569325" cy="347503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Obrázek použit z wikipedie dne 3.4.2011</a:t>
            </a:r>
          </a:p>
          <a:p>
            <a:r>
              <a:rPr lang="cs-CZ" dirty="0">
                <a:solidFill>
                  <a:schemeClr val="tx1"/>
                </a:solidFill>
                <a:hlinkClick r:id="rId2"/>
              </a:rPr>
              <a:t>http://cs.wikipedia.org/wiki/Soubor:Jan_Vil%C3%ADmek_-_</a:t>
            </a:r>
            <a:r>
              <a:rPr lang="cs-CZ" dirty="0" smtClean="0">
                <a:hlinkClick r:id="rId2"/>
              </a:rPr>
              <a:t>Bo%C5%BEena_N%C4%9Bmcov%C3%A1.jpg</a:t>
            </a:r>
            <a:endParaRPr lang="cs-CZ" dirty="0" smtClean="0"/>
          </a:p>
          <a:p>
            <a:r>
              <a:rPr lang="cs-CZ" dirty="0"/>
              <a:t>http://www.google.cz/imgres?imgurl=http://image.tn.nova.cz/media/images/original/Aug2010/658559.jpg%3Fd41d&amp;imgrefurl=http://tn.nova.cz/magazin/hobby/cestovani/babiccino-udoli-je-vyletova-klasika-ktera-se-neomrzi.html&amp;usg=__vQjEdfS1ZdVzWGD9JzGp6_x5EfM=&amp;h=480&amp;w=640&amp;sz=157&amp;hl=cs&amp;start=0&amp;zoom=1&amp;tbnid=HSrW0WxiBFmiwM:&amp;tbnh=120&amp;tbnw=155&amp;ei=VJClTcarNM_fsgbXy92oBw&amp;prev=/images%3Fq%3Dratibo%25C5%2599ice%26hl%3Dcs%26biw%3D1362%26bih%3D553%26gbv%3D2%26tbm%3Disch&amp;itbs=1&amp;iact=hc&amp;vpx=431&amp;vpy=236&amp;dur=1307&amp;hovh=194&amp;hovw=259&amp;tx=105&amp;ty=110&amp;oei=VJClTcarNM_fsgbXy92oBw&amp;page=1&amp;ndsp=21&amp;ved=1t:429,r:9,s:0</a:t>
            </a:r>
          </a:p>
        </p:txBody>
      </p:sp>
    </p:spTree>
    <p:extLst>
      <p:ext uri="{BB962C8B-B14F-4D97-AF65-F5344CB8AC3E}">
        <p14:creationId xmlns:p14="http://schemas.microsoft.com/office/powerpoint/2010/main" val="289709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109</Words>
  <Application>Microsoft Office PowerPoint</Application>
  <PresentationFormat>Předvádění na obrazovce (4:3)</PresentationFormat>
  <Paragraphs>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BOŽENA NĚMCOVÁ   </vt:lpstr>
      <vt:lpstr>Prezentace aplikace PowerPoint</vt:lpstr>
      <vt:lpstr>Narodila se na začátku 19.století ve Vídni jako Barbora Novotná.   Příjmení Panklová získala   ve 4 letech.</vt:lpstr>
      <vt:lpstr>Své dětství prožila v Ratibořicích u České Skalice i se svou milovanou babičkou.</vt:lpstr>
      <vt:lpstr>V 17 letech byla provdána za finančního úředníka J. Němce, se kterým měla 4 děti. Často se stěhovali a ona nebyla příliš šťastná.</vt:lpstr>
      <vt:lpstr>Její velmi chatrné zdraví podlomila smrt syna Hynka. Zemřela ve 42 letech.</vt:lpstr>
      <vt:lpstr> Díla: Velká kniha pohádek          Babička          Divá Bára          V zámku a podzámčí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PC-0ZCY</dc:creator>
  <cp:lastModifiedBy>PC-0ZCY</cp:lastModifiedBy>
  <cp:revision>15</cp:revision>
  <dcterms:created xsi:type="dcterms:W3CDTF">2011-04-02T02:24:34Z</dcterms:created>
  <dcterms:modified xsi:type="dcterms:W3CDTF">2011-04-14T09:53:49Z</dcterms:modified>
</cp:coreProperties>
</file>