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82" r:id="rId2"/>
    <p:sldId id="283" r:id="rId3"/>
    <p:sldId id="256" r:id="rId4"/>
    <p:sldId id="280" r:id="rId5"/>
    <p:sldId id="281" r:id="rId6"/>
    <p:sldId id="260" r:id="rId7"/>
    <p:sldId id="287" r:id="rId8"/>
    <p:sldId id="288" r:id="rId9"/>
    <p:sldId id="289" r:id="rId10"/>
    <p:sldId id="290" r:id="rId11"/>
    <p:sldId id="291" r:id="rId12"/>
    <p:sldId id="292" r:id="rId13"/>
    <p:sldId id="268" r:id="rId14"/>
    <p:sldId id="269" r:id="rId15"/>
    <p:sldId id="293" r:id="rId16"/>
    <p:sldId id="284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6D699"/>
    <a:srgbClr val="F55617"/>
    <a:srgbClr val="D32CE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1511" autoAdjust="0"/>
  </p:normalViewPr>
  <p:slideViewPr>
    <p:cSldViewPr>
      <p:cViewPr varScale="1">
        <p:scale>
          <a:sx n="67" d="100"/>
          <a:sy n="67" d="100"/>
        </p:scale>
        <p:origin x="-60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21BEFD-6F22-4ACA-AA6B-9E02A5E77B1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6421BEFD-6F22-4ACA-AA6B-9E02A5E77B1B}" type="datetimeFigureOut">
              <a:rPr lang="cs-CZ" smtClean="0"/>
              <a:t>20.9.2013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8627604-F569-43F4-8416-B1FC4DAD7018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slide" Target="slide13.xml"/><Relationship Id="rId7" Type="http://schemas.openxmlformats.org/officeDocument/2006/relationships/image" Target="../media/image5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6.png"/><Relationship Id="rId9" Type="http://schemas.openxmlformats.org/officeDocument/2006/relationships/image" Target="../media/image9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6.png"/><Relationship Id="rId9" Type="http://schemas.openxmlformats.org/officeDocument/2006/relationships/image" Target="../media/image9.png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6.png"/><Relationship Id="rId9" Type="http://schemas.openxmlformats.org/officeDocument/2006/relationships/image" Target="../media/image9.png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6.png"/><Relationship Id="rId9" Type="http://schemas.openxmlformats.org/officeDocument/2006/relationships/image" Target="../media/image9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6.png"/><Relationship Id="rId9" Type="http://schemas.openxmlformats.org/officeDocument/2006/relationships/image" Target="../media/image9.png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3.png"/><Relationship Id="rId7" Type="http://schemas.openxmlformats.org/officeDocument/2006/relationships/image" Target="../media/image5.png"/><Relationship Id="rId2" Type="http://schemas.openxmlformats.org/officeDocument/2006/relationships/slide" Target="slide13.xml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4.png"/><Relationship Id="rId5" Type="http://schemas.openxmlformats.org/officeDocument/2006/relationships/image" Target="../media/image8.png"/><Relationship Id="rId4" Type="http://schemas.openxmlformats.org/officeDocument/2006/relationships/image" Target="../media/image6.png"/><Relationship Id="rId9" Type="http://schemas.openxmlformats.org/officeDocument/2006/relationships/image" Target="../media/image9.png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.png"/><Relationship Id="rId3" Type="http://schemas.openxmlformats.org/officeDocument/2006/relationships/slide" Target="slide14.xml"/><Relationship Id="rId7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8.png"/><Relationship Id="rId5" Type="http://schemas.openxmlformats.org/officeDocument/2006/relationships/slide" Target="slide13.xml"/><Relationship Id="rId10" Type="http://schemas.openxmlformats.org/officeDocument/2006/relationships/image" Target="../media/image9.png"/><Relationship Id="rId4" Type="http://schemas.openxmlformats.org/officeDocument/2006/relationships/image" Target="../media/image6.png"/><Relationship Id="rId9" Type="http://schemas.openxmlformats.org/officeDocument/2006/relationships/image" Target="../media/image7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6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4"/>
          <p:cNvPicPr>
            <a:picLocks noChangeAspect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51050" y="5516563"/>
            <a:ext cx="5408613" cy="1046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3331" name="Group 1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80094103"/>
              </p:ext>
            </p:extLst>
          </p:nvPr>
        </p:nvGraphicFramePr>
        <p:xfrm>
          <a:off x="827088" y="692150"/>
          <a:ext cx="7488237" cy="4105278"/>
        </p:xfrm>
        <a:graphic>
          <a:graphicData uri="http://schemas.openxmlformats.org/drawingml/2006/table">
            <a:tbl>
              <a:tblPr/>
              <a:tblGrid>
                <a:gridCol w="7488237"/>
              </a:tblGrid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Škola:           ZŠ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, Školní 112, </a:t>
                      </a:r>
                      <a:r>
                        <a:rPr kumimoji="0" lang="cs-CZ" sz="1800" b="1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Franklin Gothic Book" pitchFamily="34" charset="0"/>
                        </a:rPr>
                        <a:t>Hýskov</a:t>
                      </a:r>
                      <a:endParaRPr kumimoji="0" lang="cs-CZ" sz="18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Autor:            Mgr. Jarmila Kolářová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81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Název:           </a:t>
                      </a: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VY_32_INOVACE_1B_17_Geometrická tělesa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Téma:           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</a:rPr>
                        <a:t>Matematika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Datum tvorby</a:t>
                      </a: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:          10.10.2012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Franklin Gothic Book" pitchFamily="34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CF0E8"/>
                    </a:solidFill>
                  </a:tcPr>
                </a:tc>
              </a:tr>
              <a:tr h="6842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Franklin Gothic Book" pitchFamily="34" charset="0"/>
                        </a:rPr>
                        <a:t>Číslo projektu:          CZ.1.07/1.4.00/21.2485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bg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F9E0CD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4270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29600" cy="1143000"/>
          </a:xfrm>
        </p:spPr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850" y="1412875"/>
            <a:ext cx="8686800" cy="4970463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dirty="0"/>
              <a:t>Materiál je určený pro žáky 4. ročníku, předmět matematika - </a:t>
            </a:r>
            <a:r>
              <a:rPr lang="cs-CZ" dirty="0" smtClean="0"/>
              <a:t>geometrická </a:t>
            </a:r>
            <a:r>
              <a:rPr lang="cs-CZ" dirty="0"/>
              <a:t>tělesa.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dirty="0"/>
              <a:t>Jedná se o prezentaci na interaktivní tabuli, možno využít i na samostatných počítačích pro samostatnou práci žáků</a:t>
            </a:r>
            <a:r>
              <a:rPr lang="cs-CZ" dirty="0" smtClean="0"/>
              <a:t>.</a:t>
            </a:r>
          </a:p>
          <a:p>
            <a:pPr marL="274320" lvl="1" indent="-274320">
              <a:lnSpc>
                <a:spcPct val="120000"/>
              </a:lnSpc>
              <a:spcBef>
                <a:spcPts val="0"/>
              </a:spcBef>
              <a:buClr>
                <a:schemeClr val="accent3"/>
              </a:buClr>
              <a:buSzPct val="95000"/>
            </a:pPr>
            <a:r>
              <a:rPr lang="cs-CZ" sz="2600" dirty="0"/>
              <a:t>Prezentace je určena pro opakování učiva. </a:t>
            </a:r>
            <a:endParaRPr lang="cs-CZ" dirty="0"/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dirty="0" smtClean="0"/>
              <a:t>Na </a:t>
            </a:r>
            <a:r>
              <a:rPr lang="cs-CZ" dirty="0"/>
              <a:t>snímku 4  je opakování probrané látky pomocí</a:t>
            </a:r>
            <a:r>
              <a:rPr lang="cs-CZ" dirty="0">
                <a:latin typeface="Arial" charset="0"/>
              </a:rPr>
              <a:t> </a:t>
            </a:r>
            <a:r>
              <a:rPr lang="cs-CZ" dirty="0"/>
              <a:t>spojování, </a:t>
            </a:r>
            <a:r>
              <a:rPr lang="cs-CZ" dirty="0" smtClean="0"/>
              <a:t>kontrolu provádí pedagog</a:t>
            </a:r>
            <a:r>
              <a:rPr lang="cs-CZ" dirty="0"/>
              <a:t>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dirty="0"/>
              <a:t>Na snímku 6 - </a:t>
            </a:r>
            <a:r>
              <a:rPr lang="cs-CZ" dirty="0" smtClean="0"/>
              <a:t>13  </a:t>
            </a:r>
            <a:r>
              <a:rPr lang="cs-CZ" dirty="0"/>
              <a:t>je opakování probrané látky pomocí</a:t>
            </a:r>
            <a:r>
              <a:rPr lang="cs-CZ" dirty="0">
                <a:latin typeface="Arial" charset="0"/>
              </a:rPr>
              <a:t> </a:t>
            </a:r>
            <a:r>
              <a:rPr lang="cs-CZ" dirty="0"/>
              <a:t>vyhledávání správného tvaru, po správné odpovědi se žák dostane na další snímek, po špatné musí pokus opakovat.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dirty="0"/>
              <a:t>Pomůcky: interaktivní tabule, interaktivní pero.</a:t>
            </a:r>
          </a:p>
          <a:p>
            <a:pPr>
              <a:lnSpc>
                <a:spcPct val="120000"/>
              </a:lnSpc>
              <a:spcBef>
                <a:spcPts val="0"/>
              </a:spcBef>
            </a:pPr>
            <a:r>
              <a:rPr lang="cs-CZ" dirty="0"/>
              <a:t>Materiál je určen k interaktivní výuce. </a:t>
            </a:r>
          </a:p>
        </p:txBody>
      </p:sp>
    </p:spTree>
    <p:extLst>
      <p:ext uri="{BB962C8B-B14F-4D97-AF65-F5344CB8AC3E}">
        <p14:creationId xmlns:p14="http://schemas.microsoft.com/office/powerpoint/2010/main" val="15119180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2378695"/>
          </a:xfrm>
        </p:spPr>
        <p:txBody>
          <a:bodyPr>
            <a:noAutofit/>
          </a:bodyPr>
          <a:lstStyle/>
          <a:p>
            <a:r>
              <a:rPr lang="cs-CZ" sz="9600" b="1" dirty="0" smtClean="0">
                <a:solidFill>
                  <a:schemeClr val="tx2"/>
                </a:solidFill>
              </a:rPr>
              <a:t>Geometrická tělesa</a:t>
            </a:r>
            <a:endParaRPr lang="cs-CZ" sz="9600" b="1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2971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96752"/>
            <a:ext cx="4464496" cy="5256584"/>
          </a:xfrm>
        </p:spPr>
        <p:txBody>
          <a:bodyPr>
            <a:normAutofit lnSpcReduction="10000"/>
          </a:bodyPr>
          <a:lstStyle/>
          <a:p>
            <a:r>
              <a:rPr lang="cs-CZ" sz="4400" dirty="0" smtClean="0"/>
              <a:t>krychle</a:t>
            </a:r>
          </a:p>
          <a:p>
            <a:r>
              <a:rPr lang="cs-CZ" sz="4400" dirty="0" smtClean="0"/>
              <a:t>kvádr</a:t>
            </a:r>
          </a:p>
          <a:p>
            <a:r>
              <a:rPr lang="cs-CZ" sz="4400" dirty="0" smtClean="0"/>
              <a:t>koule</a:t>
            </a:r>
          </a:p>
          <a:p>
            <a:r>
              <a:rPr lang="cs-CZ" sz="4400" dirty="0" smtClean="0"/>
              <a:t>kužel</a:t>
            </a:r>
          </a:p>
          <a:p>
            <a:r>
              <a:rPr lang="cs-CZ" sz="4400" dirty="0" smtClean="0"/>
              <a:t>jehlan</a:t>
            </a:r>
          </a:p>
          <a:p>
            <a:r>
              <a:rPr lang="cs-CZ" sz="4400" dirty="0" smtClean="0"/>
              <a:t>válec</a:t>
            </a:r>
          </a:p>
          <a:p>
            <a:r>
              <a:rPr lang="cs-CZ" sz="4400" dirty="0" smtClean="0"/>
              <a:t>trojboký hranol</a:t>
            </a:r>
          </a:p>
        </p:txBody>
      </p:sp>
      <p:sp>
        <p:nvSpPr>
          <p:cNvPr id="14" name="TextovéPole 13"/>
          <p:cNvSpPr txBox="1"/>
          <p:nvPr/>
        </p:nvSpPr>
        <p:spPr>
          <a:xfrm>
            <a:off x="323529" y="404664"/>
            <a:ext cx="510924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b="1" dirty="0" smtClean="0"/>
              <a:t>SPOJ název s tělesem</a:t>
            </a:r>
            <a:endParaRPr lang="cs-CZ" sz="36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050995"/>
            <a:ext cx="1304925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4151" y="605470"/>
            <a:ext cx="1323975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75739" y="3186096"/>
            <a:ext cx="225742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2773" y="4365104"/>
            <a:ext cx="981075" cy="221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74243" y="2312237"/>
            <a:ext cx="1609725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Picture 8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6858" y="4365104"/>
            <a:ext cx="1266825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7" name="Picture 9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39499" y="4888978"/>
            <a:ext cx="1266825" cy="1171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933394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Zkusíš to sám?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420889"/>
            <a:ext cx="8229600" cy="1584176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5400" dirty="0" smtClean="0">
                <a:solidFill>
                  <a:srgbClr val="FF0000"/>
                </a:solidFill>
              </a:rPr>
              <a:t>  Klikni na uvedený obrazec:</a:t>
            </a:r>
            <a:endParaRPr lang="cs-CZ" sz="54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963237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800" dirty="0" smtClean="0">
                <a:solidFill>
                  <a:srgbClr val="FF0000"/>
                </a:solidFill>
              </a:rPr>
              <a:t>krychle</a:t>
            </a:r>
            <a:endParaRPr lang="cs-CZ" sz="8800" dirty="0">
              <a:solidFill>
                <a:srgbClr val="FF0000"/>
              </a:solidFill>
            </a:endParaRPr>
          </a:p>
        </p:txBody>
      </p:sp>
      <p:pic>
        <p:nvPicPr>
          <p:cNvPr id="14" name="Picture 3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5123" y="1884652"/>
            <a:ext cx="1304925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6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282" y="4101681"/>
            <a:ext cx="981075" cy="221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8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08627"/>
            <a:ext cx="1266825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4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980" y="2941926"/>
            <a:ext cx="1323975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5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84652"/>
            <a:ext cx="225742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7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017" y="4437111"/>
            <a:ext cx="1609725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755" y="3265536"/>
            <a:ext cx="1266825" cy="1171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15724547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800" dirty="0" smtClean="0">
                <a:solidFill>
                  <a:srgbClr val="00B050"/>
                </a:solidFill>
              </a:rPr>
              <a:t>kvádr</a:t>
            </a:r>
            <a:endParaRPr lang="cs-CZ" sz="8800" dirty="0">
              <a:solidFill>
                <a:srgbClr val="00B050"/>
              </a:solidFill>
            </a:endParaRPr>
          </a:p>
        </p:txBody>
      </p:sp>
      <p:pic>
        <p:nvPicPr>
          <p:cNvPr id="14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5123" y="1884652"/>
            <a:ext cx="1304925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6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282" y="4101681"/>
            <a:ext cx="981075" cy="221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8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08627"/>
            <a:ext cx="1266825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4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980" y="2941926"/>
            <a:ext cx="1323975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5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84652"/>
            <a:ext cx="225742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7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017" y="4437111"/>
            <a:ext cx="1609725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755" y="3265536"/>
            <a:ext cx="1266825" cy="1171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5732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800" dirty="0" smtClean="0">
                <a:solidFill>
                  <a:srgbClr val="FF0000"/>
                </a:solidFill>
              </a:rPr>
              <a:t>koule</a:t>
            </a:r>
            <a:endParaRPr lang="cs-CZ" sz="8800" dirty="0">
              <a:solidFill>
                <a:srgbClr val="FF0000"/>
              </a:solidFill>
            </a:endParaRPr>
          </a:p>
        </p:txBody>
      </p:sp>
      <p:pic>
        <p:nvPicPr>
          <p:cNvPr id="14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5123" y="1884652"/>
            <a:ext cx="1304925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6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282" y="4101681"/>
            <a:ext cx="981075" cy="221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8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08627"/>
            <a:ext cx="1266825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4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980" y="2941926"/>
            <a:ext cx="1323975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5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84652"/>
            <a:ext cx="225742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7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017" y="4437111"/>
            <a:ext cx="1609725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755" y="3265536"/>
            <a:ext cx="1266825" cy="1171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5732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800" dirty="0" smtClean="0">
                <a:solidFill>
                  <a:srgbClr val="FF0000"/>
                </a:solidFill>
              </a:rPr>
              <a:t>kužel</a:t>
            </a:r>
            <a:endParaRPr lang="cs-CZ" sz="8800" dirty="0">
              <a:solidFill>
                <a:srgbClr val="FF0000"/>
              </a:solidFill>
            </a:endParaRPr>
          </a:p>
        </p:txBody>
      </p:sp>
      <p:pic>
        <p:nvPicPr>
          <p:cNvPr id="14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5123" y="1884652"/>
            <a:ext cx="1304925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6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282" y="4101681"/>
            <a:ext cx="981075" cy="221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8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08627"/>
            <a:ext cx="1266825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4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980" y="2941926"/>
            <a:ext cx="1323975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5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84652"/>
            <a:ext cx="225742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7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017" y="4437111"/>
            <a:ext cx="1609725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755" y="3265536"/>
            <a:ext cx="1266825" cy="1171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5732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800" dirty="0" smtClean="0">
                <a:solidFill>
                  <a:srgbClr val="FF0000"/>
                </a:solidFill>
              </a:rPr>
              <a:t>jehlan</a:t>
            </a:r>
            <a:endParaRPr lang="cs-CZ" sz="8800" dirty="0">
              <a:solidFill>
                <a:srgbClr val="FF0000"/>
              </a:solidFill>
            </a:endParaRPr>
          </a:p>
        </p:txBody>
      </p:sp>
      <p:pic>
        <p:nvPicPr>
          <p:cNvPr id="14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5123" y="1884652"/>
            <a:ext cx="1304925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6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282" y="4101681"/>
            <a:ext cx="981075" cy="221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8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08627"/>
            <a:ext cx="1266825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4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980" y="2941926"/>
            <a:ext cx="1323975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5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84652"/>
            <a:ext cx="225742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7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017" y="4437111"/>
            <a:ext cx="1609725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755" y="3265536"/>
            <a:ext cx="1266825" cy="1171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5732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800" dirty="0" smtClean="0">
                <a:solidFill>
                  <a:srgbClr val="FF0000"/>
                </a:solidFill>
              </a:rPr>
              <a:t>válec</a:t>
            </a:r>
            <a:endParaRPr lang="cs-CZ" sz="8800" dirty="0">
              <a:solidFill>
                <a:srgbClr val="FF0000"/>
              </a:solidFill>
            </a:endParaRPr>
          </a:p>
        </p:txBody>
      </p:sp>
      <p:pic>
        <p:nvPicPr>
          <p:cNvPr id="14" name="Picture 3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5123" y="1884652"/>
            <a:ext cx="1304925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6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282" y="4101681"/>
            <a:ext cx="981075" cy="221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8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08627"/>
            <a:ext cx="1266825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4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980" y="2941926"/>
            <a:ext cx="1323975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5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84652"/>
            <a:ext cx="225742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7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017" y="4437111"/>
            <a:ext cx="1609725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755" y="3265536"/>
            <a:ext cx="1266825" cy="1171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5732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lačítko akce: Vlastní 10">
            <a:hlinkClick r:id="" action="ppaction://noaction" highlightClick="1"/>
          </p:cNvPr>
          <p:cNvSpPr/>
          <p:nvPr/>
        </p:nvSpPr>
        <p:spPr>
          <a:xfrm>
            <a:off x="0" y="0"/>
            <a:ext cx="9144000" cy="6858000"/>
          </a:xfrm>
          <a:prstGeom prst="actionButtonBlank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800" dirty="0" smtClean="0">
                <a:solidFill>
                  <a:srgbClr val="FF0000"/>
                </a:solidFill>
              </a:rPr>
              <a:t>trojboký jehlan</a:t>
            </a:r>
            <a:endParaRPr lang="cs-CZ" sz="8800" dirty="0">
              <a:solidFill>
                <a:srgbClr val="FF0000"/>
              </a:solidFill>
            </a:endParaRPr>
          </a:p>
        </p:txBody>
      </p:sp>
      <p:pic>
        <p:nvPicPr>
          <p:cNvPr id="14" name="Picture 3">
            <a:hlinkClick r:id="" action="ppaction://hlinkshowjump?jump=nextslide"/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25123" y="1884652"/>
            <a:ext cx="1304925" cy="13239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" name="Picture 6">
            <a:hlinkClick r:id="rId3" action="ppaction://hlinksldjump"/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75282" y="4101681"/>
            <a:ext cx="981075" cy="2219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6" name="Picture 8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3208627"/>
            <a:ext cx="1266825" cy="1419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7" name="Picture 4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1980" y="2941926"/>
            <a:ext cx="1323975" cy="19526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8" name="Picture 5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1884652"/>
            <a:ext cx="2257425" cy="1076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9" name="Picture 7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8017" y="4437111"/>
            <a:ext cx="1609725" cy="2124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3074" name="Picture 2">
            <a:hlinkClick r:id="rId5" action="ppaction://hlinksldjump"/>
          </p:cNvPr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50755" y="3265536"/>
            <a:ext cx="1266825" cy="1171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0857325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1988840"/>
            <a:ext cx="8579296" cy="1143000"/>
          </a:xfrm>
        </p:spPr>
        <p:txBody>
          <a:bodyPr>
            <a:noAutofit/>
          </a:bodyPr>
          <a:lstStyle/>
          <a:p>
            <a:r>
              <a:rPr lang="cs-CZ" sz="8800" dirty="0" smtClean="0"/>
              <a:t>        Špatně…</a:t>
            </a:r>
            <a:r>
              <a:rPr lang="cs-CZ" sz="8800" dirty="0"/>
              <a:t/>
            </a:r>
            <a:br>
              <a:rPr lang="cs-CZ" sz="8800" dirty="0"/>
            </a:br>
            <a:r>
              <a:rPr lang="cs-CZ" sz="7200" dirty="0" smtClean="0"/>
              <a:t>zkus to ještě jednou…</a:t>
            </a:r>
            <a:endParaRPr lang="cs-CZ" sz="7200" dirty="0"/>
          </a:p>
        </p:txBody>
      </p:sp>
      <p:sp>
        <p:nvSpPr>
          <p:cNvPr id="3" name="Tlačítko akce: Zpět nebo Předchozí 2">
            <a:hlinkClick r:id="" action="ppaction://hlinkshowjump?jump=lastslideviewed" highlightClick="1"/>
          </p:cNvPr>
          <p:cNvSpPr/>
          <p:nvPr/>
        </p:nvSpPr>
        <p:spPr>
          <a:xfrm>
            <a:off x="3131840" y="3939682"/>
            <a:ext cx="2880320" cy="1512168"/>
          </a:xfrm>
          <a:prstGeom prst="actionButtonBackPreviou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189304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274638"/>
            <a:ext cx="8435280" cy="1143000"/>
          </a:xfrm>
        </p:spPr>
        <p:txBody>
          <a:bodyPr>
            <a:noAutofit/>
          </a:bodyPr>
          <a:lstStyle/>
          <a:p>
            <a:r>
              <a:rPr lang="cs-CZ" sz="7200" dirty="0" smtClean="0"/>
              <a:t> Výborně, zvládl jsi to!</a:t>
            </a:r>
            <a:endParaRPr lang="cs-CZ" sz="7200" dirty="0"/>
          </a:p>
        </p:txBody>
      </p:sp>
      <p:pic>
        <p:nvPicPr>
          <p:cNvPr id="1026" name="Picture 2" descr="C:\Users\ucitel\AppData\Local\Microsoft\Windows\Temporary Internet Files\Content.IE5\A8GNGVOG\MC900441936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1420964"/>
            <a:ext cx="6238588" cy="54370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86059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7129"/>
            <a:ext cx="9144000" cy="684374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9303760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25602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cs-CZ" sz="2000" dirty="0" smtClean="0"/>
              <a:t>Ilustrace www.office.microsoft.com</a:t>
            </a:r>
          </a:p>
        </p:txBody>
      </p:sp>
    </p:spTree>
    <p:extLst>
      <p:ext uri="{BB962C8B-B14F-4D97-AF65-F5344CB8AC3E}">
        <p14:creationId xmlns:p14="http://schemas.microsoft.com/office/powerpoint/2010/main" val="31339994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152</TotalTime>
  <Words>178</Words>
  <Application>Microsoft Office PowerPoint</Application>
  <PresentationFormat>Předvádění na obrazovce (4:3)</PresentationFormat>
  <Paragraphs>36</Paragraphs>
  <Slides>16</Slides>
  <Notes>0</Notes>
  <HiddenSlides>3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Tok</vt:lpstr>
      <vt:lpstr>Prezentace aplikace PowerPoint</vt:lpstr>
      <vt:lpstr>Anotace:</vt:lpstr>
      <vt:lpstr>Geometrická tělesa</vt:lpstr>
      <vt:lpstr>Prezentace aplikace PowerPoint</vt:lpstr>
      <vt:lpstr>Zkusíš to sám?</vt:lpstr>
      <vt:lpstr>krychle</vt:lpstr>
      <vt:lpstr>kvádr</vt:lpstr>
      <vt:lpstr>koule</vt:lpstr>
      <vt:lpstr>kužel</vt:lpstr>
      <vt:lpstr>jehlan</vt:lpstr>
      <vt:lpstr>válec</vt:lpstr>
      <vt:lpstr>trojboký jehlan</vt:lpstr>
      <vt:lpstr>        Špatně… zkus to ještě jednou…</vt:lpstr>
      <vt:lpstr> Výborně, zvládl jsi to!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Rovinná tělesa</dc:title>
  <dc:creator>ucitel</dc:creator>
  <cp:lastModifiedBy>ucitel</cp:lastModifiedBy>
  <cp:revision>45</cp:revision>
  <dcterms:created xsi:type="dcterms:W3CDTF">2013-04-19T12:16:19Z</dcterms:created>
  <dcterms:modified xsi:type="dcterms:W3CDTF">2013-09-20T07:10:28Z</dcterms:modified>
</cp:coreProperties>
</file>