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8" r:id="rId2"/>
    <p:sldId id="26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EEC117-29F2-4735-BB0D-24EE1786B68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22BE22-82DC-4361-8783-0AFC13A98F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159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22BE22-82DC-4361-8783-0AFC13A98F2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539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6359B71-8CF6-44A1-AAD3-AB8EC606436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1C59E66-B92A-49A2-A12C-9BE85CC51E7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1.xml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157192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9699825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Škola:           ZŠ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Školní 112,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Autor:            Mgr. Jarmila Kolářová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Název:           VY_32_INOVACE_1B_19_Obdélník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:            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tvorby:          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8.12.2012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projektu:          CZ.1.07/1.4.00/21.2485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88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280920" cy="497046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určený pro žáky 4. ročníku, předmět matematika - </a:t>
            </a:r>
            <a:r>
              <a:rPr lang="cs-CZ" dirty="0" smtClean="0"/>
              <a:t>obdélník.</a:t>
            </a:r>
            <a:endParaRPr lang="cs-CZ" dirty="0" smtClean="0"/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Prezentace je určena k doplnění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4 - 8  je výklad, připomenutí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</a:t>
            </a:r>
            <a:r>
              <a:rPr lang="cs-CZ" dirty="0" smtClean="0"/>
              <a:t>9 </a:t>
            </a:r>
            <a:r>
              <a:rPr lang="cs-CZ" dirty="0"/>
              <a:t>je opakování probrané látky pomocí otázek. Správná odpověď se objeví po kliknutí na políčko se šipkou. Zpět na otázky se dostanete kliknutím na tlačítko v pravém dolním rohu</a:t>
            </a:r>
            <a:r>
              <a:rPr lang="cs-CZ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10 je řešení poslední otázky.</a:t>
            </a:r>
            <a:endParaRPr lang="cs-CZ" dirty="0"/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89775" y="548680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Anotace: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89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2">
                    <a:lumMod val="50000"/>
                  </a:schemeClr>
                </a:solidFill>
              </a:rPr>
              <a:t>OBDÉLNÍK</a:t>
            </a:r>
            <a:endParaRPr lang="cs-CZ" sz="9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VRCHOLY, STRANY, OBVOD</a:t>
            </a:r>
            <a:endParaRPr lang="cs-CZ" sz="6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6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48680"/>
            <a:ext cx="70595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Toto je obdélník ABCD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411760" y="2348880"/>
            <a:ext cx="4316882" cy="214467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33539" y="4653136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75832" y="4653135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69420" y="162880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3501" y="1628799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2677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692696"/>
            <a:ext cx="3384376" cy="720080"/>
          </a:xfrm>
        </p:spPr>
        <p:txBody>
          <a:bodyPr anchor="t" anchorCtr="0"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má 4 vrcholy: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9627" y="4745468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13379" y="4641538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32744" y="100831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6683" y="1026381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700808"/>
            <a:ext cx="2457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8532" y="2684917"/>
            <a:ext cx="2457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B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6929" y="3669026"/>
            <a:ext cx="24657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C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4653136"/>
            <a:ext cx="25106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D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165464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62611" y="4269190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173" y="155679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164" y="4269190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lačítko akce: Zpět nebo Předchozí 15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24760" y="2116306"/>
            <a:ext cx="4316882" cy="214467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03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653939" y="2292438"/>
            <a:ext cx="4316882" cy="214467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692696"/>
            <a:ext cx="3384376" cy="720080"/>
          </a:xfrm>
        </p:spPr>
        <p:txBody>
          <a:bodyPr anchor="t" anchorCtr="0"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má 4 strany: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9589" y="4595284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76775" y="4529444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70363" y="1549371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514" y="1549371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1700808"/>
            <a:ext cx="3534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AB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2612909"/>
            <a:ext cx="3592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BC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3525010"/>
            <a:ext cx="35958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CD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4437112"/>
            <a:ext cx="35878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DA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43680" y="4529549"/>
            <a:ext cx="1737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AB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6200000">
            <a:off x="3740551" y="3133942"/>
            <a:ext cx="1692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BC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4556" y="1695884"/>
            <a:ext cx="1718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CD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107522" y="3181620"/>
            <a:ext cx="1713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DA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54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4" grpId="0"/>
      <p:bldP spid="15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2067142" y="1749517"/>
            <a:ext cx="4316882" cy="2144674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6552728" cy="108012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OBVOD</a:t>
            </a:r>
            <a:r>
              <a:rPr lang="cs-CZ" dirty="0" smtClean="0">
                <a:solidFill>
                  <a:schemeClr val="tx1"/>
                </a:solidFill>
              </a:rPr>
              <a:t> OBDÉLNÍKA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748729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3019" y="374873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26607" y="1233626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1410105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8725" y="4395061"/>
            <a:ext cx="9893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</a:t>
            </a:r>
            <a:r>
              <a:rPr lang="en-US" sz="4400" dirty="0" smtClean="0"/>
              <a:t>=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8098" y="4395060"/>
            <a:ext cx="5229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a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41333" y="4395059"/>
            <a:ext cx="9973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</a:t>
            </a:r>
            <a:r>
              <a:rPr lang="cs-CZ" sz="4400" dirty="0" smtClean="0"/>
              <a:t>b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53033" y="4395060"/>
            <a:ext cx="9845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+a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4733" y="4395060"/>
            <a:ext cx="9973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</a:t>
            </a:r>
            <a:r>
              <a:rPr lang="cs-CZ" sz="4400" dirty="0"/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99431" y="5186986"/>
            <a:ext cx="40126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o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>
                <a:solidFill>
                  <a:srgbClr val="FF0000"/>
                </a:solidFill>
              </a:rPr>
              <a:t> 2. (a </a:t>
            </a:r>
            <a:r>
              <a:rPr lang="cs-CZ" sz="4400" dirty="0">
                <a:solidFill>
                  <a:srgbClr val="FF0000"/>
                </a:solidFill>
              </a:rPr>
              <a:t>+</a:t>
            </a:r>
            <a:r>
              <a:rPr lang="cs-CZ" sz="4400" dirty="0" smtClean="0">
                <a:solidFill>
                  <a:srgbClr val="FF0000"/>
                </a:solidFill>
              </a:rPr>
              <a:t> b)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067143" y="3877945"/>
            <a:ext cx="431688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067143" y="1749517"/>
            <a:ext cx="431688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 flipV="1">
            <a:off x="2066478" y="1733270"/>
            <a:ext cx="665" cy="21446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384024" y="1733270"/>
            <a:ext cx="1" cy="21446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lačítko akce: Zpět nebo Předchozí 25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1561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64704"/>
            <a:ext cx="3153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AB = 5 cm</a:t>
            </a:r>
            <a:endParaRPr lang="cs-CZ" sz="4000" b="1" dirty="0"/>
          </a:p>
        </p:txBody>
      </p:sp>
      <p:sp>
        <p:nvSpPr>
          <p:cNvPr id="4" name="Šipka doprava 3"/>
          <p:cNvSpPr/>
          <p:nvPr/>
        </p:nvSpPr>
        <p:spPr>
          <a:xfrm>
            <a:off x="683568" y="1633327"/>
            <a:ext cx="2088232" cy="504056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633327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 = 5 cm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7" y="2492896"/>
            <a:ext cx="4464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 = </a:t>
            </a:r>
            <a:r>
              <a:rPr lang="cs-CZ" sz="4000" b="1" dirty="0"/>
              <a:t>2</a:t>
            </a:r>
            <a:r>
              <a:rPr lang="cs-CZ" sz="4000" b="1" dirty="0" smtClean="0"/>
              <a:t> . (</a:t>
            </a:r>
            <a:r>
              <a:rPr lang="cs-CZ" sz="4000" b="1" dirty="0" err="1" smtClean="0"/>
              <a:t>a+b</a:t>
            </a:r>
            <a:r>
              <a:rPr lang="cs-CZ" sz="4000" b="1" dirty="0" smtClean="0"/>
              <a:t>)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592" y="3231171"/>
            <a:ext cx="37930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 = 2. (5+3)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18938" y="4080908"/>
            <a:ext cx="3501334" cy="70788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o = 16 cm</a:t>
            </a:r>
            <a:endParaRPr lang="cs-CZ" sz="4000" b="1" dirty="0"/>
          </a:p>
        </p:txBody>
      </p:sp>
      <p:sp>
        <p:nvSpPr>
          <p:cNvPr id="9" name="Šipka doprava 8"/>
          <p:cNvSpPr/>
          <p:nvPr/>
        </p:nvSpPr>
        <p:spPr>
          <a:xfrm>
            <a:off x="810303" y="3314891"/>
            <a:ext cx="2088232" cy="504056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10" name="TextovéPole 9"/>
          <p:cNvSpPr txBox="1"/>
          <p:nvPr/>
        </p:nvSpPr>
        <p:spPr>
          <a:xfrm>
            <a:off x="4521417" y="764704"/>
            <a:ext cx="31630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CD = 3 cm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79476" y="1647344"/>
            <a:ext cx="27238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b</a:t>
            </a:r>
            <a:r>
              <a:rPr lang="cs-CZ" sz="4000" b="1" dirty="0" smtClean="0"/>
              <a:t> = 3 cm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183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  <p:bldP spid="8" grpId="0" animBg="1"/>
      <p:bldP spid="9" grpId="0" animBg="1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Zkus odpovědět na otázky: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5"/>
            <a:ext cx="799288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1/ Kolik vrcholů má obdélník?</a:t>
            </a:r>
          </a:p>
          <a:p>
            <a:r>
              <a:rPr lang="cs-CZ" sz="3200" dirty="0" smtClean="0"/>
              <a:t>2/ Kolik stran má obdélník?</a:t>
            </a:r>
          </a:p>
          <a:p>
            <a:r>
              <a:rPr lang="cs-CZ" sz="3200" dirty="0" smtClean="0"/>
              <a:t>3/ Jak vypočítáme obvod obdélníka?</a:t>
            </a:r>
          </a:p>
          <a:p>
            <a:r>
              <a:rPr lang="cs-CZ" sz="3200" dirty="0" smtClean="0"/>
              <a:t>4/ Zvládneš vyplnit tabulku?</a:t>
            </a:r>
            <a:endParaRPr lang="cs-CZ" sz="3200" dirty="0"/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948264" y="1911752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516216" y="2420888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8244408" y="2924944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5474627"/>
              </p:ext>
            </p:extLst>
          </p:nvPr>
        </p:nvGraphicFramePr>
        <p:xfrm>
          <a:off x="323528" y="3906928"/>
          <a:ext cx="8496945" cy="26157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832315"/>
                <a:gridCol w="2832315"/>
                <a:gridCol w="2832315"/>
              </a:tblGrid>
              <a:tr h="65393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r>
                        <a:rPr lang="cs-CZ" sz="2800" baseline="0" dirty="0" smtClean="0"/>
                        <a:t> = 3 cm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r>
                        <a:rPr lang="cs-CZ" sz="2800" baseline="0" dirty="0" smtClean="0"/>
                        <a:t> =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a =</a:t>
                      </a:r>
                      <a:r>
                        <a:rPr lang="cs-CZ" sz="2800" baseline="0" dirty="0" smtClean="0"/>
                        <a:t> 10 cm</a:t>
                      </a:r>
                      <a:endParaRPr lang="cs-CZ" sz="2800" dirty="0"/>
                    </a:p>
                  </a:txBody>
                  <a:tcPr/>
                </a:tc>
              </a:tr>
              <a:tr h="65393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 = 2 cm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 = 5 cm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 = </a:t>
                      </a:r>
                      <a:endParaRPr lang="cs-CZ" sz="2800" dirty="0"/>
                    </a:p>
                  </a:txBody>
                  <a:tcPr/>
                </a:tc>
              </a:tr>
              <a:tr h="65393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 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 = 2.(4+5)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 = 2.(10+5)</a:t>
                      </a:r>
                    </a:p>
                  </a:txBody>
                  <a:tcPr/>
                </a:tc>
              </a:tr>
              <a:tr h="65393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 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o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=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430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980728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tabulky: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1450112"/>
              </p:ext>
            </p:extLst>
          </p:nvPr>
        </p:nvGraphicFramePr>
        <p:xfrm>
          <a:off x="323528" y="1628800"/>
          <a:ext cx="8496945" cy="261573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832315"/>
                <a:gridCol w="2832315"/>
                <a:gridCol w="2832315"/>
              </a:tblGrid>
              <a:tr h="653934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= 3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= 4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 =</a:t>
                      </a:r>
                      <a:r>
                        <a:rPr lang="cs-CZ" baseline="0" dirty="0" smtClean="0"/>
                        <a:t> 10 cm</a:t>
                      </a:r>
                      <a:endParaRPr lang="cs-CZ" dirty="0"/>
                    </a:p>
                  </a:txBody>
                  <a:tcPr/>
                </a:tc>
              </a:tr>
              <a:tr h="653934">
                <a:tc>
                  <a:txBody>
                    <a:bodyPr/>
                    <a:lstStyle/>
                    <a:p>
                      <a:r>
                        <a:rPr lang="cs-CZ" dirty="0" smtClean="0"/>
                        <a:t>b = 2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 = 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 = 5 cm</a:t>
                      </a:r>
                      <a:endParaRPr lang="cs-CZ" dirty="0"/>
                    </a:p>
                  </a:txBody>
                  <a:tcPr/>
                </a:tc>
              </a:tr>
              <a:tr h="653934">
                <a:tc>
                  <a:txBody>
                    <a:bodyPr/>
                    <a:lstStyle/>
                    <a:p>
                      <a:r>
                        <a:rPr lang="cs-CZ" dirty="0" smtClean="0"/>
                        <a:t>o = 2. (3+2)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 = 2.(4+5)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 = 2.(10+5)</a:t>
                      </a:r>
                    </a:p>
                  </a:txBody>
                  <a:tcPr/>
                </a:tc>
              </a:tr>
              <a:tr h="653934">
                <a:tc>
                  <a:txBody>
                    <a:bodyPr/>
                    <a:lstStyle/>
                    <a:p>
                      <a:r>
                        <a:rPr lang="cs-CZ" dirty="0" smtClean="0"/>
                        <a:t>o = 10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= 18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= 30 cm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273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83880" cy="4187952"/>
          </a:xfrm>
        </p:spPr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67086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</TotalTime>
  <Words>390</Words>
  <Application>Microsoft Office PowerPoint</Application>
  <PresentationFormat>Předvádění na obrazovce (4:3)</PresentationFormat>
  <Paragraphs>99</Paragraphs>
  <Slides>11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Prezentace aplikace PowerPoint</vt:lpstr>
      <vt:lpstr>OBDÉLNÍK</vt:lpstr>
      <vt:lpstr>Prezentace aplikace PowerPoint</vt:lpstr>
      <vt:lpstr>má 4 vrcholy: </vt:lpstr>
      <vt:lpstr>má 4 strany: </vt:lpstr>
      <vt:lpstr>OBVOD OBDÉLNÍKA</vt:lpstr>
      <vt:lpstr>Prezentace aplikace PowerPoint</vt:lpstr>
      <vt:lpstr>Zkus odpovědět na otázky: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jaja</cp:lastModifiedBy>
  <cp:revision>10</cp:revision>
  <dcterms:created xsi:type="dcterms:W3CDTF">2013-04-19T14:18:50Z</dcterms:created>
  <dcterms:modified xsi:type="dcterms:W3CDTF">2013-07-26T11:12:56Z</dcterms:modified>
</cp:coreProperties>
</file>