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drawings/drawing1.xml" ContentType="application/vnd.openxmlformats-officedocument.drawingml.chartshapes+xml"/>
  <Override PartName="/ppt/charts/chart9.xml" ContentType="application/vnd.openxmlformats-officedocument.drawingml.chart+xml"/>
  <Override PartName="/ppt/drawings/drawing2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66" r:id="rId2"/>
    <p:sldId id="26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3F00"/>
    <a:srgbClr val="A7D3FF"/>
    <a:srgbClr val="93BFFF"/>
    <a:srgbClr val="8FE2FF"/>
    <a:srgbClr val="E1CECD"/>
    <a:srgbClr val="FFCC66"/>
    <a:srgbClr val="FFFF9B"/>
    <a:srgbClr val="CCECFF"/>
    <a:srgbClr val="C1FFE0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44" autoAdjust="0"/>
    <p:restoredTop sz="92922" autoAdjust="0"/>
  </p:normalViewPr>
  <p:slideViewPr>
    <p:cSldViewPr>
      <p:cViewPr>
        <p:scale>
          <a:sx n="70" d="100"/>
          <a:sy n="70" d="100"/>
        </p:scale>
        <p:origin x="-15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3929514435695538"/>
          <c:y val="0.12945324803149608"/>
          <c:w val="0.55233940288713923"/>
          <c:h val="0.73900492125984252"/>
        </c:manualLayout>
      </c:layout>
      <c:scatterChart>
        <c:scatterStyle val="smoothMarker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axId val="95771264"/>
        <c:axId val="96505856"/>
      </c:scatterChart>
      <c:valAx>
        <c:axId val="957712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96505856"/>
        <c:crosses val="autoZero"/>
        <c:crossBetween val="midCat"/>
      </c:valAx>
      <c:valAx>
        <c:axId val="9650585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95771264"/>
        <c:crosses val="autoZero"/>
        <c:crossBetween val="midCat"/>
      </c:valAx>
      <c:spPr>
        <a:noFill/>
        <a:ln w="25400">
          <a:noFill/>
        </a:ln>
      </c:spPr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4398952986152191E-2"/>
          <c:y val="6.1571790620520962E-2"/>
          <c:w val="0.91478652621669243"/>
          <c:h val="0.88177985076423537"/>
        </c:manualLayout>
      </c:layout>
      <c:scatterChart>
        <c:scatterStyle val="lineMarker"/>
        <c:varyColors val="0"/>
        <c:ser>
          <c:idx val="0"/>
          <c:order val="0"/>
          <c:tx>
            <c:strRef>
              <c:f>List1!$B$1</c:f>
              <c:strCache>
                <c:ptCount val="1"/>
              </c:strCache>
            </c:strRef>
          </c:tx>
          <c:spPr>
            <a:ln w="30000">
              <a:noFill/>
            </a:ln>
          </c:spPr>
          <c:xVal>
            <c:numRef>
              <c:f>List1!$A$2:$A$4</c:f>
              <c:numCache>
                <c:formatCode>General</c:formatCode>
                <c:ptCount val="3"/>
              </c:numCache>
            </c:numRef>
          </c:xVal>
          <c:yVal>
            <c:numRef>
              <c:f>List1!$B$2:$B$4</c:f>
              <c:numCache>
                <c:formatCode>General</c:formatCode>
                <c:ptCount val="3"/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0196736"/>
        <c:axId val="100198272"/>
      </c:scatterChart>
      <c:valAx>
        <c:axId val="100196736"/>
        <c:scaling>
          <c:orientation val="minMax"/>
          <c:max val="6"/>
          <c:min val="-6"/>
        </c:scaling>
        <c:delete val="0"/>
        <c:axPos val="b"/>
        <c:numFmt formatCode="General" sourceLinked="1"/>
        <c:majorTickMark val="cross"/>
        <c:minorTickMark val="none"/>
        <c:tickLblPos val="nextTo"/>
        <c:crossAx val="100198272"/>
        <c:crossesAt val="0"/>
        <c:crossBetween val="midCat"/>
        <c:majorUnit val="1"/>
        <c:minorUnit val="1"/>
      </c:valAx>
      <c:valAx>
        <c:axId val="100198272"/>
        <c:scaling>
          <c:orientation val="minMax"/>
          <c:max val="6"/>
          <c:min val="-6"/>
        </c:scaling>
        <c:delete val="0"/>
        <c:axPos val="l"/>
        <c:numFmt formatCode="General" sourceLinked="1"/>
        <c:majorTickMark val="cross"/>
        <c:minorTickMark val="none"/>
        <c:tickLblPos val="nextTo"/>
        <c:crossAx val="100196736"/>
        <c:crosses val="autoZero"/>
        <c:crossBetween val="midCat"/>
        <c:majorUnit val="1"/>
        <c:minorUnit val="1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3929514435695538"/>
          <c:y val="0.12945324803149608"/>
          <c:w val="0.55233940288713923"/>
          <c:h val="0.73900492125984252"/>
        </c:manualLayout>
      </c:layout>
      <c:scatterChart>
        <c:scatterStyle val="smoothMarker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axId val="109925504"/>
        <c:axId val="109927040"/>
      </c:scatterChart>
      <c:valAx>
        <c:axId val="1099255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09927040"/>
        <c:crosses val="autoZero"/>
        <c:crossBetween val="midCat"/>
      </c:valAx>
      <c:valAx>
        <c:axId val="10992704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09925504"/>
        <c:crosses val="autoZero"/>
        <c:crossBetween val="midCat"/>
      </c:valAx>
      <c:spPr>
        <a:noFill/>
        <a:ln w="25400">
          <a:noFill/>
        </a:ln>
      </c:spPr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4293837327767364E-2"/>
          <c:y val="7.9899358235557147E-2"/>
          <c:w val="0.91478652621669243"/>
          <c:h val="0.88177985076423537"/>
        </c:manualLayout>
      </c:layout>
      <c:scatterChart>
        <c:scatterStyle val="lineMarker"/>
        <c:varyColors val="0"/>
        <c:ser>
          <c:idx val="0"/>
          <c:order val="0"/>
          <c:tx>
            <c:strRef>
              <c:f>List1!$B$1</c:f>
              <c:strCache>
                <c:ptCount val="1"/>
              </c:strCache>
            </c:strRef>
          </c:tx>
          <c:spPr>
            <a:ln w="30000">
              <a:noFill/>
            </a:ln>
          </c:spPr>
          <c:xVal>
            <c:numRef>
              <c:f>List1!$A$2:$A$4</c:f>
              <c:numCache>
                <c:formatCode>General</c:formatCode>
                <c:ptCount val="3"/>
              </c:numCache>
            </c:numRef>
          </c:xVal>
          <c:yVal>
            <c:numRef>
              <c:f>List1!$B$2:$B$4</c:f>
              <c:numCache>
                <c:formatCode>General</c:formatCode>
                <c:ptCount val="3"/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5714688"/>
        <c:axId val="123079680"/>
      </c:scatterChart>
      <c:valAx>
        <c:axId val="115714688"/>
        <c:scaling>
          <c:orientation val="minMax"/>
          <c:max val="6"/>
          <c:min val="-6"/>
        </c:scaling>
        <c:delete val="0"/>
        <c:axPos val="b"/>
        <c:numFmt formatCode="General" sourceLinked="1"/>
        <c:majorTickMark val="out"/>
        <c:minorTickMark val="out"/>
        <c:tickLblPos val="nextTo"/>
        <c:spPr>
          <a:noFill/>
          <a:ln w="19050" cap="flat" cmpd="sng" algn="ctr">
            <a:solidFill>
              <a:schemeClr val="dk1"/>
            </a:solidFill>
            <a:prstDash val="solid"/>
          </a:ln>
          <a:effectLst/>
        </c:spPr>
        <c:txPr>
          <a:bodyPr/>
          <a:lstStyle/>
          <a:p>
            <a: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23079680"/>
        <c:crossesAt val="0"/>
        <c:crossBetween val="midCat"/>
        <c:minorUnit val="1"/>
        <c:dispUnits>
          <c:builtInUnit val="hundreds"/>
        </c:dispUnits>
      </c:valAx>
      <c:valAx>
        <c:axId val="123079680"/>
        <c:scaling>
          <c:orientation val="minMax"/>
          <c:max val="6"/>
          <c:min val="-6"/>
        </c:scaling>
        <c:delete val="0"/>
        <c:axPos val="l"/>
        <c:numFmt formatCode="General" sourceLinked="1"/>
        <c:majorTickMark val="cross"/>
        <c:minorTickMark val="none"/>
        <c:tickLblPos val="nextTo"/>
        <c:spPr>
          <a:noFill/>
          <a:ln w="19050" cap="flat" cmpd="sng" algn="ctr">
            <a:solidFill>
              <a:schemeClr val="dk1"/>
            </a:solidFill>
            <a:prstDash val="solid"/>
          </a:ln>
          <a:effectLst/>
        </c:spPr>
        <c:txPr>
          <a:bodyPr/>
          <a:lstStyle/>
          <a:p>
            <a: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15714688"/>
        <c:crossesAt val="1.0000000000000002E-2"/>
        <c:crossBetween val="midCat"/>
        <c:majorUnit val="1"/>
        <c:minorUnit val="1"/>
      </c:valAx>
      <c:spPr>
        <a:gradFill flip="none" rotWithShape="1">
          <a:gsLst>
            <a:gs pos="0">
              <a:srgbClr val="93BFFF">
                <a:alpha val="0"/>
              </a:srgbClr>
            </a:gs>
            <a:gs pos="39999">
              <a:srgbClr val="A7D3FF"/>
            </a:gs>
            <a:gs pos="70000">
              <a:srgbClr val="C4D6EB"/>
            </a:gs>
            <a:gs pos="100000">
              <a:srgbClr val="FFEBFA"/>
            </a:gs>
          </a:gsLst>
          <a:lin ang="8100000" scaled="1"/>
          <a:tileRect/>
        </a:gra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3929514435695538"/>
          <c:y val="0.12945324803149608"/>
          <c:w val="0.55233940288713923"/>
          <c:h val="0.73900492125984252"/>
        </c:manualLayout>
      </c:layout>
      <c:scatterChart>
        <c:scatterStyle val="smoothMarker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axId val="123502976"/>
        <c:axId val="123504512"/>
      </c:scatterChart>
      <c:valAx>
        <c:axId val="1235029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3504512"/>
        <c:crosses val="autoZero"/>
        <c:crossBetween val="midCat"/>
      </c:valAx>
      <c:valAx>
        <c:axId val="1235045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3502976"/>
        <c:crosses val="autoZero"/>
        <c:crossBetween val="midCat"/>
      </c:valAx>
      <c:spPr>
        <a:noFill/>
        <a:ln w="25400">
          <a:noFill/>
        </a:ln>
      </c:spPr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21"/>
    </mc:Choice>
    <mc:Fallback>
      <c:style val="21"/>
    </mc:Fallback>
  </mc:AlternateContent>
  <c:chart>
    <c:autoTitleDeleted val="1"/>
    <c:plotArea>
      <c:layout>
        <c:manualLayout>
          <c:layoutTarget val="inner"/>
          <c:xMode val="edge"/>
          <c:yMode val="edge"/>
          <c:x val="6.2491684604579316E-2"/>
          <c:y val="2.9654153260324112E-2"/>
          <c:w val="0.91478652621669243"/>
          <c:h val="0.88177985076423537"/>
        </c:manualLayout>
      </c:layout>
      <c:scatterChart>
        <c:scatterStyle val="lineMarker"/>
        <c:varyColors val="0"/>
        <c:ser>
          <c:idx val="0"/>
          <c:order val="0"/>
          <c:tx>
            <c:strRef>
              <c:f>List1!$B$1</c:f>
              <c:strCache>
                <c:ptCount val="1"/>
              </c:strCache>
            </c:strRef>
          </c:tx>
          <c:spPr>
            <a:ln w="50000">
              <a:noFill/>
            </a:ln>
          </c:spPr>
          <c:xVal>
            <c:numRef>
              <c:f>List1!$A$2:$A$4</c:f>
              <c:numCache>
                <c:formatCode>General</c:formatCode>
                <c:ptCount val="3"/>
                <c:pt idx="0">
                  <c:v>3</c:v>
                </c:pt>
              </c:numCache>
            </c:numRef>
          </c:xVal>
          <c:yVal>
            <c:numRef>
              <c:f>List1!$B$2:$B$4</c:f>
              <c:numCache>
                <c:formatCode>General</c:formatCode>
                <c:ptCount val="3"/>
                <c:pt idx="0">
                  <c:v>4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29604224"/>
        <c:axId val="131715456"/>
      </c:scatterChart>
      <c:valAx>
        <c:axId val="129604224"/>
        <c:scaling>
          <c:orientation val="minMax"/>
          <c:max val="6"/>
          <c:min val="-6"/>
        </c:scaling>
        <c:delete val="0"/>
        <c:axPos val="b"/>
        <c:numFmt formatCode="General" sourceLinked="1"/>
        <c:majorTickMark val="out"/>
        <c:minorTickMark val="none"/>
        <c:tickLblPos val="nextTo"/>
        <c:crossAx val="131715456"/>
        <c:crossesAt val="0"/>
        <c:crossBetween val="midCat"/>
        <c:majorUnit val="1"/>
        <c:minorUnit val="1"/>
      </c:valAx>
      <c:valAx>
        <c:axId val="131715456"/>
        <c:scaling>
          <c:orientation val="minMax"/>
          <c:max val="6"/>
          <c:min val="-6"/>
        </c:scaling>
        <c:delete val="0"/>
        <c:axPos val="l"/>
        <c:numFmt formatCode="General" sourceLinked="1"/>
        <c:majorTickMark val="out"/>
        <c:minorTickMark val="none"/>
        <c:tickLblPos val="nextTo"/>
        <c:crossAx val="129604224"/>
        <c:crosses val="autoZero"/>
        <c:crossBetween val="midCat"/>
        <c:majorUnit val="1"/>
        <c:minorUnit val="1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3256003291985269E-2"/>
          <c:y val="8.8945718235314469E-2"/>
          <c:w val="0.93775246456856187"/>
          <c:h val="0.88177985076423537"/>
        </c:manualLayout>
      </c:layout>
      <c:scatterChart>
        <c:scatterStyle val="lineMarker"/>
        <c:varyColors val="0"/>
        <c:ser>
          <c:idx val="0"/>
          <c:order val="0"/>
          <c:tx>
            <c:strRef>
              <c:f>List1!$B$1</c:f>
              <c:strCache>
                <c:ptCount val="1"/>
              </c:strCache>
            </c:strRef>
          </c:tx>
          <c:spPr>
            <a:ln w="30000">
              <a:noFill/>
            </a:ln>
          </c:spPr>
          <c:xVal>
            <c:numRef>
              <c:f>List1!$A$2:$A$4</c:f>
              <c:numCache>
                <c:formatCode>General</c:formatCode>
                <c:ptCount val="3"/>
              </c:numCache>
            </c:numRef>
          </c:xVal>
          <c:yVal>
            <c:numRef>
              <c:f>List1!$B$2:$B$4</c:f>
              <c:numCache>
                <c:formatCode>General</c:formatCode>
                <c:ptCount val="3"/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2599552"/>
        <c:axId val="153511040"/>
      </c:scatterChart>
      <c:valAx>
        <c:axId val="152599552"/>
        <c:scaling>
          <c:orientation val="minMax"/>
          <c:max val="6"/>
          <c:min val="-6"/>
        </c:scaling>
        <c:delete val="0"/>
        <c:axPos val="b"/>
        <c:numFmt formatCode="General" sourceLinked="1"/>
        <c:majorTickMark val="cross"/>
        <c:minorTickMark val="none"/>
        <c:tickLblPos val="nextTo"/>
        <c:crossAx val="153511040"/>
        <c:crossesAt val="0"/>
        <c:crossBetween val="midCat"/>
        <c:majorUnit val="1"/>
        <c:minorUnit val="1"/>
      </c:valAx>
      <c:valAx>
        <c:axId val="153511040"/>
        <c:scaling>
          <c:orientation val="minMax"/>
          <c:max val="6"/>
          <c:min val="-6"/>
        </c:scaling>
        <c:delete val="0"/>
        <c:axPos val="l"/>
        <c:numFmt formatCode="General" sourceLinked="1"/>
        <c:majorTickMark val="cross"/>
        <c:minorTickMark val="none"/>
        <c:tickLblPos val="nextTo"/>
        <c:crossAx val="152599552"/>
        <c:crosses val="autoZero"/>
        <c:crossBetween val="midCat"/>
        <c:majorUnit val="1"/>
        <c:minorUnit val="1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6168437769744273E-2"/>
          <c:y val="8.6322221728725085E-2"/>
          <c:w val="0.93775246456856187"/>
          <c:h val="0.88177985076423537"/>
        </c:manualLayout>
      </c:layout>
      <c:scatterChart>
        <c:scatterStyle val="lineMarker"/>
        <c:varyColors val="0"/>
        <c:ser>
          <c:idx val="0"/>
          <c:order val="0"/>
          <c:tx>
            <c:strRef>
              <c:f>List1!$B$1</c:f>
              <c:strCache>
                <c:ptCount val="1"/>
              </c:strCache>
            </c:strRef>
          </c:tx>
          <c:spPr>
            <a:ln w="30000">
              <a:noFill/>
            </a:ln>
          </c:spPr>
          <c:xVal>
            <c:numRef>
              <c:f>List1!$A$2:$A$8</c:f>
              <c:numCache>
                <c:formatCode>General</c:formatCode>
                <c:ptCount val="7"/>
                <c:pt idx="0">
                  <c:v>1</c:v>
                </c:pt>
                <c:pt idx="1">
                  <c:v>3</c:v>
                </c:pt>
                <c:pt idx="2">
                  <c:v>-2</c:v>
                </c:pt>
                <c:pt idx="3">
                  <c:v>1</c:v>
                </c:pt>
                <c:pt idx="4">
                  <c:v>-3</c:v>
                </c:pt>
                <c:pt idx="5">
                  <c:v>-4</c:v>
                </c:pt>
                <c:pt idx="6">
                  <c:v>2</c:v>
                </c:pt>
              </c:numCache>
            </c:numRef>
          </c:xVal>
          <c:yVal>
            <c:numRef>
              <c:f>List1!$B$2:$B$8</c:f>
              <c:numCache>
                <c:formatCode>General</c:formatCode>
                <c:ptCount val="7"/>
                <c:pt idx="0">
                  <c:v>5</c:v>
                </c:pt>
                <c:pt idx="1">
                  <c:v>1</c:v>
                </c:pt>
                <c:pt idx="2">
                  <c:v>4</c:v>
                </c:pt>
                <c:pt idx="3">
                  <c:v>-2</c:v>
                </c:pt>
                <c:pt idx="4">
                  <c:v>3</c:v>
                </c:pt>
                <c:pt idx="5">
                  <c:v>-2</c:v>
                </c:pt>
                <c:pt idx="6">
                  <c:v>-3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94272512"/>
        <c:axId val="95654656"/>
      </c:scatterChart>
      <c:valAx>
        <c:axId val="94272512"/>
        <c:scaling>
          <c:orientation val="minMax"/>
          <c:max val="6"/>
          <c:min val="-6"/>
        </c:scaling>
        <c:delete val="0"/>
        <c:axPos val="b"/>
        <c:numFmt formatCode="General" sourceLinked="1"/>
        <c:majorTickMark val="cross"/>
        <c:minorTickMark val="none"/>
        <c:tickLblPos val="nextTo"/>
        <c:crossAx val="95654656"/>
        <c:crossesAt val="0"/>
        <c:crossBetween val="midCat"/>
        <c:majorUnit val="1"/>
        <c:minorUnit val="1"/>
      </c:valAx>
      <c:valAx>
        <c:axId val="95654656"/>
        <c:scaling>
          <c:orientation val="minMax"/>
          <c:max val="6"/>
          <c:min val="-6"/>
        </c:scaling>
        <c:delete val="0"/>
        <c:axPos val="l"/>
        <c:numFmt formatCode="General" sourceLinked="1"/>
        <c:majorTickMark val="cross"/>
        <c:minorTickMark val="none"/>
        <c:tickLblPos val="nextTo"/>
        <c:crossAx val="94272512"/>
        <c:crosses val="autoZero"/>
        <c:crossBetween val="midCat"/>
        <c:majorUnit val="1"/>
        <c:minorUnit val="1"/>
      </c:valAx>
      <c:sp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6168437769744273E-2"/>
          <c:y val="9.1656329049204302E-2"/>
          <c:w val="0.93775246456856187"/>
          <c:h val="0.88177985076423537"/>
        </c:manualLayout>
      </c:layout>
      <c:scatterChart>
        <c:scatterStyle val="lineMarker"/>
        <c:varyColors val="0"/>
        <c:ser>
          <c:idx val="0"/>
          <c:order val="0"/>
          <c:tx>
            <c:strRef>
              <c:f>List1!$B$1</c:f>
              <c:strCache>
                <c:ptCount val="1"/>
              </c:strCache>
            </c:strRef>
          </c:tx>
          <c:spPr>
            <a:ln w="30000">
              <a:noFill/>
            </a:ln>
          </c:spPr>
          <c:xVal>
            <c:numRef>
              <c:f>List1!$A$2:$A$4</c:f>
              <c:numCache>
                <c:formatCode>General</c:formatCode>
                <c:ptCount val="3"/>
              </c:numCache>
            </c:numRef>
          </c:xVal>
          <c:yVal>
            <c:numRef>
              <c:f>List1!$B$2:$B$4</c:f>
              <c:numCache>
                <c:formatCode>General</c:formatCode>
                <c:ptCount val="3"/>
              </c:numCache>
            </c:numRef>
          </c:y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axId val="96402048"/>
        <c:axId val="96485760"/>
      </c:scatterChart>
      <c:valAx>
        <c:axId val="96402048"/>
        <c:scaling>
          <c:orientation val="minMax"/>
          <c:max val="6"/>
          <c:min val="-6"/>
        </c:scaling>
        <c:delete val="0"/>
        <c:axPos val="b"/>
        <c:numFmt formatCode="General" sourceLinked="1"/>
        <c:majorTickMark val="cross"/>
        <c:minorTickMark val="none"/>
        <c:tickLblPos val="nextTo"/>
        <c:spPr>
          <a:noFill/>
          <a:ln w="19050" cap="flat" cmpd="sng" algn="ctr">
            <a:solidFill>
              <a:schemeClr val="dk1"/>
            </a:solidFill>
            <a:prstDash val="solid"/>
          </a:ln>
          <a:effectLst/>
        </c:spPr>
        <c:txPr>
          <a:bodyPr/>
          <a:lstStyle/>
          <a:p>
            <a: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96485760"/>
        <c:crossesAt val="0"/>
        <c:crossBetween val="midCat"/>
        <c:majorUnit val="1"/>
        <c:minorUnit val="1"/>
      </c:valAx>
      <c:valAx>
        <c:axId val="96485760"/>
        <c:scaling>
          <c:orientation val="minMax"/>
          <c:max val="6"/>
          <c:min val="-6"/>
        </c:scaling>
        <c:delete val="0"/>
        <c:axPos val="l"/>
        <c:numFmt formatCode="General" sourceLinked="1"/>
        <c:majorTickMark val="cross"/>
        <c:minorTickMark val="none"/>
        <c:tickLblPos val="nextTo"/>
        <c:spPr>
          <a:noFill/>
          <a:ln w="19050" cap="flat" cmpd="sng" algn="ctr">
            <a:solidFill>
              <a:schemeClr val="dk1"/>
            </a:solidFill>
            <a:prstDash val="solid"/>
          </a:ln>
          <a:effectLst/>
        </c:spPr>
        <c:txPr>
          <a:bodyPr/>
          <a:lstStyle/>
          <a:p>
            <a: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96402048"/>
        <c:crosses val="autoZero"/>
        <c:crossBetween val="midCat"/>
        <c:majorUnit val="1"/>
        <c:minorUnit val="1"/>
      </c:valAx>
      <c:spPr>
        <a:gradFill>
          <a:gsLst>
            <a:gs pos="0">
              <a:srgbClr val="00B0F0"/>
            </a:gs>
            <a:gs pos="22000">
              <a:srgbClr val="8FE2FF"/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ln w="19050" cap="flat" cmpd="sng" algn="ctr">
          <a:noFill/>
          <a:prstDash val="solid"/>
        </a:ln>
        <a:effectLst/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9EB7F76-F028-4946-82DC-367FA3FB56CC}" type="presOf" srcId="{914700B9-77B5-440A-A438-DE98B6D4894D}" destId="{E73F1C26-6DCD-4001-88B9-355E01E2BCE7}" srcOrd="0" destOrd="0" presId="urn:microsoft.com/office/officeart/2005/8/layout/target3"/>
    <dgm:cxn modelId="{EBB97A92-DA75-46AA-BE4C-6AFFFBDAE9EB}" type="presOf" srcId="{1D8420EA-BFA0-403B-80F5-647FA396CC45}" destId="{8467D0EB-87A2-4285-8ACA-0398EFBF29BC}" srcOrd="1" destOrd="0" presId="urn:microsoft.com/office/officeart/2005/8/layout/target3"/>
    <dgm:cxn modelId="{F5EE3689-7D89-49C9-8E3D-67BB2896CCB4}" type="presOf" srcId="{100B6B2E-82E6-4C11-B19B-F2DB3A0EA64F}" destId="{645AA564-2E9E-4954-AD87-AE01782CEC59}" srcOrd="0" destOrd="0" presId="urn:microsoft.com/office/officeart/2005/8/layout/target3"/>
    <dgm:cxn modelId="{C4A984DE-1DEA-4A17-B6FA-8D863726649D}" type="presOf" srcId="{27FE2D31-D344-4B63-A89A-A89AB0D9F3E3}" destId="{FE47432B-CA46-450C-8D8F-66C300A95B52}" srcOrd="0" destOrd="0" presId="urn:microsoft.com/office/officeart/2005/8/layout/target3"/>
    <dgm:cxn modelId="{4B1C8EB7-CEBE-4702-A5D3-18D0B226B303}" type="presOf" srcId="{914700B9-77B5-440A-A438-DE98B6D4894D}" destId="{BD9AF279-D483-48F2-BBBD-45F8E8923512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92B1F979-A440-425B-848D-9BDB14BF1670}" type="presOf" srcId="{1D8420EA-BFA0-403B-80F5-647FA396CC45}" destId="{F7B3C0B7-F0F7-4F49-B02C-3630F8C5FAE5}" srcOrd="0" destOrd="0" presId="urn:microsoft.com/office/officeart/2005/8/layout/target3"/>
    <dgm:cxn modelId="{7402AC2C-C6FB-4423-B4CD-4B1D0B74970D}" type="presOf" srcId="{100B6B2E-82E6-4C11-B19B-F2DB3A0EA64F}" destId="{DBA8199F-D892-4A8E-A352-2B7844050E09}" srcOrd="1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592E8B13-4B0B-4B9A-A9BD-AF3D7734F6A2}" type="presOf" srcId="{130831A4-0540-4EC5-8F5A-93030E89D2D9}" destId="{F69CC921-512E-49F4-824C-A648EC5F27A5}" srcOrd="0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5F69CE09-AAC0-42AB-940C-1C85BE2E7493}" type="presOf" srcId="{130831A4-0540-4EC5-8F5A-93030E89D2D9}" destId="{8E23E229-92FC-49D1-B5FE-0303176B8A4E}" srcOrd="1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BC4B23A8-A1B8-4C8C-87E8-F54D08C92F95}" type="presParOf" srcId="{FE47432B-CA46-450C-8D8F-66C300A95B52}" destId="{B522209E-30D0-49D6-A340-2D383A11C668}" srcOrd="0" destOrd="0" presId="urn:microsoft.com/office/officeart/2005/8/layout/target3"/>
    <dgm:cxn modelId="{BEBC29DD-F3E3-4987-A7A6-F6B1102CB48A}" type="presParOf" srcId="{FE47432B-CA46-450C-8D8F-66C300A95B52}" destId="{ED5A8377-51D5-4DC5-B0E7-680166966720}" srcOrd="1" destOrd="0" presId="urn:microsoft.com/office/officeart/2005/8/layout/target3"/>
    <dgm:cxn modelId="{13957E89-C49E-407B-B4EB-A6E65092862E}" type="presParOf" srcId="{FE47432B-CA46-450C-8D8F-66C300A95B52}" destId="{F69CC921-512E-49F4-824C-A648EC5F27A5}" srcOrd="2" destOrd="0" presId="urn:microsoft.com/office/officeart/2005/8/layout/target3"/>
    <dgm:cxn modelId="{4A2173FD-791C-4AB2-AC3C-8EC4A337DDCD}" type="presParOf" srcId="{FE47432B-CA46-450C-8D8F-66C300A95B52}" destId="{61C9CE18-EDA6-4EDF-BA1C-09779D38FBBF}" srcOrd="3" destOrd="0" presId="urn:microsoft.com/office/officeart/2005/8/layout/target3"/>
    <dgm:cxn modelId="{A16F9E81-17C2-46A3-B10E-3436D35BBCEA}" type="presParOf" srcId="{FE47432B-CA46-450C-8D8F-66C300A95B52}" destId="{D60DEAAB-7AFE-435A-ACF6-18851E4B0426}" srcOrd="4" destOrd="0" presId="urn:microsoft.com/office/officeart/2005/8/layout/target3"/>
    <dgm:cxn modelId="{DB256D39-C552-427F-96DE-C7B734440A2D}" type="presParOf" srcId="{FE47432B-CA46-450C-8D8F-66C300A95B52}" destId="{F7B3C0B7-F0F7-4F49-B02C-3630F8C5FAE5}" srcOrd="5" destOrd="0" presId="urn:microsoft.com/office/officeart/2005/8/layout/target3"/>
    <dgm:cxn modelId="{BBE1F114-373D-47FF-A573-4B81BB683496}" type="presParOf" srcId="{FE47432B-CA46-450C-8D8F-66C300A95B52}" destId="{C9DA9446-E2D3-4F6A-8960-3CADFBF870B8}" srcOrd="6" destOrd="0" presId="urn:microsoft.com/office/officeart/2005/8/layout/target3"/>
    <dgm:cxn modelId="{AAFDCCCB-B47D-4CE0-9847-B366F80EA8FE}" type="presParOf" srcId="{FE47432B-CA46-450C-8D8F-66C300A95B52}" destId="{9726EC6F-D322-4CD3-B489-1BE3DF7CE70B}" srcOrd="7" destOrd="0" presId="urn:microsoft.com/office/officeart/2005/8/layout/target3"/>
    <dgm:cxn modelId="{2F2ECBDD-278D-4805-BF78-A046FCA20692}" type="presParOf" srcId="{FE47432B-CA46-450C-8D8F-66C300A95B52}" destId="{645AA564-2E9E-4954-AD87-AE01782CEC59}" srcOrd="8" destOrd="0" presId="urn:microsoft.com/office/officeart/2005/8/layout/target3"/>
    <dgm:cxn modelId="{B2A38316-1CC7-49E4-95E6-83A16536339D}" type="presParOf" srcId="{FE47432B-CA46-450C-8D8F-66C300A95B52}" destId="{8538CAC4-6A86-42B8-B5AF-2FF155DB9D02}" srcOrd="9" destOrd="0" presId="urn:microsoft.com/office/officeart/2005/8/layout/target3"/>
    <dgm:cxn modelId="{9C648461-B16C-4F5C-A192-B8F7CF43C391}" type="presParOf" srcId="{FE47432B-CA46-450C-8D8F-66C300A95B52}" destId="{26FD6024-A07F-46D0-8BC0-B5E595C5673D}" srcOrd="10" destOrd="0" presId="urn:microsoft.com/office/officeart/2005/8/layout/target3"/>
    <dgm:cxn modelId="{8D5E0BD7-C9A1-4295-803A-CA8FD8A6248C}" type="presParOf" srcId="{FE47432B-CA46-450C-8D8F-66C300A95B52}" destId="{E73F1C26-6DCD-4001-88B9-355E01E2BCE7}" srcOrd="11" destOrd="0" presId="urn:microsoft.com/office/officeart/2005/8/layout/target3"/>
    <dgm:cxn modelId="{1C754654-9170-4B26-9FED-DE7AD2D8A714}" type="presParOf" srcId="{FE47432B-CA46-450C-8D8F-66C300A95B52}" destId="{8E23E229-92FC-49D1-B5FE-0303176B8A4E}" srcOrd="12" destOrd="0" presId="urn:microsoft.com/office/officeart/2005/8/layout/target3"/>
    <dgm:cxn modelId="{8A33F4B0-1FC9-4AE6-96FF-94C75157FD5D}" type="presParOf" srcId="{FE47432B-CA46-450C-8D8F-66C300A95B52}" destId="{8467D0EB-87A2-4285-8ACA-0398EFBF29BC}" srcOrd="13" destOrd="0" presId="urn:microsoft.com/office/officeart/2005/8/layout/target3"/>
    <dgm:cxn modelId="{1A37E7B9-7946-4736-8618-00B8FAF78D98}" type="presParOf" srcId="{FE47432B-CA46-450C-8D8F-66C300A95B52}" destId="{DBA8199F-D892-4A8E-A352-2B7844050E09}" srcOrd="14" destOrd="0" presId="urn:microsoft.com/office/officeart/2005/8/layout/target3"/>
    <dgm:cxn modelId="{04513C1C-AC2B-4681-94AA-6A373F424070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0.50639</cdr:x>
      <cdr:y>0.1566</cdr:y>
    </cdr:from>
    <cdr:to>
      <cdr:x>0.5932</cdr:x>
      <cdr:y>0.1566</cdr:y>
    </cdr:to>
    <cdr:cxnSp macro="">
      <cdr:nvCxnSpPr>
        <cdr:cNvPr id="3" name="Přímá spojnice 2"/>
        <cdr:cNvCxnSpPr/>
      </cdr:nvCxnSpPr>
      <cdr:spPr>
        <a:xfrm xmlns:a="http://schemas.openxmlformats.org/drawingml/2006/main">
          <a:off x="2520280" y="758073"/>
          <a:ext cx="432048" cy="0"/>
        </a:xfrm>
        <a:prstGeom xmlns:a="http://schemas.openxmlformats.org/drawingml/2006/main" prst="line">
          <a:avLst/>
        </a:prstGeom>
        <a:ln xmlns:a="http://schemas.openxmlformats.org/drawingml/2006/main"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0.50777</cdr:x>
      <cdr:y>0.45613</cdr:y>
    </cdr:from>
    <cdr:to>
      <cdr:x>0.74855</cdr:x>
      <cdr:y>0.45634</cdr:y>
    </cdr:to>
    <cdr:cxnSp macro="">
      <cdr:nvCxnSpPr>
        <cdr:cNvPr id="5" name="Přímá spojnice 4"/>
        <cdr:cNvCxnSpPr/>
      </cdr:nvCxnSpPr>
      <cdr:spPr>
        <a:xfrm xmlns:a="http://schemas.openxmlformats.org/drawingml/2006/main">
          <a:off x="2527126" y="2208018"/>
          <a:ext cx="1198364" cy="979"/>
        </a:xfrm>
        <a:prstGeom xmlns:a="http://schemas.openxmlformats.org/drawingml/2006/main" prst="line">
          <a:avLst/>
        </a:prstGeom>
        <a:ln xmlns:a="http://schemas.openxmlformats.org/drawingml/2006/main"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0.50777</cdr:x>
      <cdr:y>0.74381</cdr:y>
    </cdr:from>
    <cdr:to>
      <cdr:x>0.66554</cdr:x>
      <cdr:y>0.75083</cdr:y>
    </cdr:to>
    <cdr:cxnSp macro="">
      <cdr:nvCxnSpPr>
        <cdr:cNvPr id="7" name="Přímá spojnice 6"/>
        <cdr:cNvCxnSpPr/>
      </cdr:nvCxnSpPr>
      <cdr:spPr>
        <a:xfrm xmlns:a="http://schemas.openxmlformats.org/drawingml/2006/main" flipV="1">
          <a:off x="2527126" y="3600596"/>
          <a:ext cx="785242" cy="33976"/>
        </a:xfrm>
        <a:prstGeom xmlns:a="http://schemas.openxmlformats.org/drawingml/2006/main" prst="line">
          <a:avLst/>
        </a:prstGeom>
        <a:ln xmlns:a="http://schemas.openxmlformats.org/drawingml/2006/main"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0.50777</cdr:x>
      <cdr:y>0.67274</cdr:y>
    </cdr:from>
    <cdr:to>
      <cdr:x>0.5932</cdr:x>
      <cdr:y>0.67274</cdr:y>
    </cdr:to>
    <cdr:cxnSp macro="">
      <cdr:nvCxnSpPr>
        <cdr:cNvPr id="9" name="Přímá spojnice 8"/>
        <cdr:cNvCxnSpPr/>
      </cdr:nvCxnSpPr>
      <cdr:spPr>
        <a:xfrm xmlns:a="http://schemas.openxmlformats.org/drawingml/2006/main">
          <a:off x="2527126" y="3256560"/>
          <a:ext cx="425202" cy="0"/>
        </a:xfrm>
        <a:prstGeom xmlns:a="http://schemas.openxmlformats.org/drawingml/2006/main" prst="line">
          <a:avLst/>
        </a:prstGeom>
        <a:ln xmlns:a="http://schemas.openxmlformats.org/drawingml/2006/main"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0.34724</cdr:x>
      <cdr:y>0.22648</cdr:y>
    </cdr:from>
    <cdr:to>
      <cdr:x>0.50639</cdr:x>
      <cdr:y>0.22648</cdr:y>
    </cdr:to>
    <cdr:cxnSp macro="">
      <cdr:nvCxnSpPr>
        <cdr:cNvPr id="13" name="Přímá spojnice 12"/>
        <cdr:cNvCxnSpPr/>
      </cdr:nvCxnSpPr>
      <cdr:spPr>
        <a:xfrm xmlns:a="http://schemas.openxmlformats.org/drawingml/2006/main">
          <a:off x="1728192" y="1096320"/>
          <a:ext cx="792088" cy="0"/>
        </a:xfrm>
        <a:prstGeom xmlns:a="http://schemas.openxmlformats.org/drawingml/2006/main" prst="line">
          <a:avLst/>
        </a:prstGeom>
        <a:ln xmlns:a="http://schemas.openxmlformats.org/drawingml/2006/main"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0.2749</cdr:x>
      <cdr:y>0.30027</cdr:y>
    </cdr:from>
    <cdr:to>
      <cdr:x>0.49192</cdr:x>
      <cdr:y>0.30027</cdr:y>
    </cdr:to>
    <cdr:cxnSp macro="">
      <cdr:nvCxnSpPr>
        <cdr:cNvPr id="17" name="Přímá spojnice 16"/>
        <cdr:cNvCxnSpPr/>
      </cdr:nvCxnSpPr>
      <cdr:spPr>
        <a:xfrm xmlns:a="http://schemas.openxmlformats.org/drawingml/2006/main">
          <a:off x="1368152" y="1453511"/>
          <a:ext cx="1080120" cy="0"/>
        </a:xfrm>
        <a:prstGeom xmlns:a="http://schemas.openxmlformats.org/drawingml/2006/main" prst="line">
          <a:avLst/>
        </a:prstGeom>
        <a:ln xmlns:a="http://schemas.openxmlformats.org/drawingml/2006/main"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0.20256</cdr:x>
      <cdr:y>0.67274</cdr:y>
    </cdr:from>
    <cdr:to>
      <cdr:x>0.50502</cdr:x>
      <cdr:y>0.67595</cdr:y>
    </cdr:to>
    <cdr:cxnSp macro="">
      <cdr:nvCxnSpPr>
        <cdr:cNvPr id="19" name="Přímá spojnice 18"/>
        <cdr:cNvCxnSpPr/>
      </cdr:nvCxnSpPr>
      <cdr:spPr>
        <a:xfrm xmlns:a="http://schemas.openxmlformats.org/drawingml/2006/main">
          <a:off x="1008112" y="3256560"/>
          <a:ext cx="1505322" cy="15524"/>
        </a:xfrm>
        <a:prstGeom xmlns:a="http://schemas.openxmlformats.org/drawingml/2006/main" prst="line">
          <a:avLst/>
        </a:prstGeom>
        <a:ln xmlns:a="http://schemas.openxmlformats.org/drawingml/2006/main"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0.57873</cdr:x>
      <cdr:y>0.1665</cdr:y>
    </cdr:from>
    <cdr:to>
      <cdr:x>0.57873</cdr:x>
      <cdr:y>0.54433</cdr:y>
    </cdr:to>
    <cdr:cxnSp macro="">
      <cdr:nvCxnSpPr>
        <cdr:cNvPr id="23" name="Přímá spojnice 22"/>
        <cdr:cNvCxnSpPr/>
      </cdr:nvCxnSpPr>
      <cdr:spPr>
        <a:xfrm xmlns:a="http://schemas.openxmlformats.org/drawingml/2006/main" flipV="1">
          <a:off x="2880320" y="805983"/>
          <a:ext cx="0" cy="1828969"/>
        </a:xfrm>
        <a:prstGeom xmlns:a="http://schemas.openxmlformats.org/drawingml/2006/main" prst="line">
          <a:avLst/>
        </a:prstGeom>
        <a:ln xmlns:a="http://schemas.openxmlformats.org/drawingml/2006/main"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0.2749</cdr:x>
      <cdr:y>0.31573</cdr:y>
    </cdr:from>
    <cdr:to>
      <cdr:x>0.2749</cdr:x>
      <cdr:y>0.55171</cdr:y>
    </cdr:to>
    <cdr:cxnSp macro="">
      <cdr:nvCxnSpPr>
        <cdr:cNvPr id="26" name="Přímá spojnice 25"/>
        <cdr:cNvCxnSpPr/>
      </cdr:nvCxnSpPr>
      <cdr:spPr>
        <a:xfrm xmlns:a="http://schemas.openxmlformats.org/drawingml/2006/main" flipV="1">
          <a:off x="1368152" y="1528368"/>
          <a:ext cx="0" cy="1142294"/>
        </a:xfrm>
        <a:prstGeom xmlns:a="http://schemas.openxmlformats.org/drawingml/2006/main" prst="line">
          <a:avLst/>
        </a:prstGeom>
        <a:ln xmlns:a="http://schemas.openxmlformats.org/drawingml/2006/main"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0.18809</cdr:x>
      <cdr:y>0.53899</cdr:y>
    </cdr:from>
    <cdr:to>
      <cdr:x>0.18809</cdr:x>
      <cdr:y>0.68953</cdr:y>
    </cdr:to>
    <cdr:cxnSp macro="">
      <cdr:nvCxnSpPr>
        <cdr:cNvPr id="29" name="Přímá spojnice 28"/>
        <cdr:cNvCxnSpPr/>
      </cdr:nvCxnSpPr>
      <cdr:spPr>
        <a:xfrm xmlns:a="http://schemas.openxmlformats.org/drawingml/2006/main" flipV="1">
          <a:off x="936104" y="2609108"/>
          <a:ext cx="0" cy="728732"/>
        </a:xfrm>
        <a:prstGeom xmlns:a="http://schemas.openxmlformats.org/drawingml/2006/main" prst="line">
          <a:avLst/>
        </a:prstGeom>
        <a:ln xmlns:a="http://schemas.openxmlformats.org/drawingml/2006/main"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0.66554</cdr:x>
      <cdr:y>0.5274</cdr:y>
    </cdr:from>
    <cdr:to>
      <cdr:x>0.66554</cdr:x>
      <cdr:y>0.74381</cdr:y>
    </cdr:to>
    <cdr:cxnSp macro="">
      <cdr:nvCxnSpPr>
        <cdr:cNvPr id="30" name="Přímá spojnice 29"/>
        <cdr:cNvCxnSpPr/>
      </cdr:nvCxnSpPr>
      <cdr:spPr>
        <a:xfrm xmlns:a="http://schemas.openxmlformats.org/drawingml/2006/main" flipV="1">
          <a:off x="3312368" y="2553011"/>
          <a:ext cx="0" cy="1047585"/>
        </a:xfrm>
        <a:prstGeom xmlns:a="http://schemas.openxmlformats.org/drawingml/2006/main" prst="line">
          <a:avLst/>
        </a:prstGeom>
        <a:ln xmlns:a="http://schemas.openxmlformats.org/drawingml/2006/main"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0.34724</cdr:x>
      <cdr:y>0.24622</cdr:y>
    </cdr:from>
    <cdr:to>
      <cdr:x>0.34724</cdr:x>
      <cdr:y>0.56567</cdr:y>
    </cdr:to>
    <cdr:cxnSp macro="">
      <cdr:nvCxnSpPr>
        <cdr:cNvPr id="31" name="Přímá spojnice 30"/>
        <cdr:cNvCxnSpPr/>
      </cdr:nvCxnSpPr>
      <cdr:spPr>
        <a:xfrm xmlns:a="http://schemas.openxmlformats.org/drawingml/2006/main" flipV="1">
          <a:off x="1728192" y="1191901"/>
          <a:ext cx="0" cy="1546373"/>
        </a:xfrm>
        <a:prstGeom xmlns:a="http://schemas.openxmlformats.org/drawingml/2006/main" prst="line">
          <a:avLst/>
        </a:prstGeom>
        <a:ln xmlns:a="http://schemas.openxmlformats.org/drawingml/2006/main"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0.73789</cdr:x>
      <cdr:y>0.45634</cdr:y>
    </cdr:from>
    <cdr:to>
      <cdr:x>0.73789</cdr:x>
      <cdr:y>0.5274</cdr:y>
    </cdr:to>
    <cdr:cxnSp macro="">
      <cdr:nvCxnSpPr>
        <cdr:cNvPr id="36" name="Přímá spojnice 35"/>
        <cdr:cNvCxnSpPr/>
      </cdr:nvCxnSpPr>
      <cdr:spPr>
        <a:xfrm xmlns:a="http://schemas.openxmlformats.org/drawingml/2006/main" flipV="1">
          <a:off x="3672408" y="2208997"/>
          <a:ext cx="0" cy="344013"/>
        </a:xfrm>
        <a:prstGeom xmlns:a="http://schemas.openxmlformats.org/drawingml/2006/main" prst="line">
          <a:avLst/>
        </a:prstGeom>
        <a:ln xmlns:a="http://schemas.openxmlformats.org/drawingml/2006/main"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0.57873</cdr:x>
      <cdr:y>0.53899</cdr:y>
    </cdr:from>
    <cdr:to>
      <cdr:x>0.57873</cdr:x>
      <cdr:y>0.67274</cdr:y>
    </cdr:to>
    <cdr:cxnSp macro="">
      <cdr:nvCxnSpPr>
        <cdr:cNvPr id="38" name="Přímá spojnice 37"/>
        <cdr:cNvCxnSpPr/>
      </cdr:nvCxnSpPr>
      <cdr:spPr>
        <a:xfrm xmlns:a="http://schemas.openxmlformats.org/drawingml/2006/main" flipV="1">
          <a:off x="2880320" y="2609108"/>
          <a:ext cx="0" cy="647452"/>
        </a:xfrm>
        <a:prstGeom xmlns:a="http://schemas.openxmlformats.org/drawingml/2006/main" prst="line">
          <a:avLst/>
        </a:prstGeom>
        <a:ln xmlns:a="http://schemas.openxmlformats.org/drawingml/2006/main"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0.13022</cdr:x>
      <cdr:y>0.65675</cdr:y>
    </cdr:from>
    <cdr:to>
      <cdr:x>0.18725</cdr:x>
      <cdr:y>0.72231</cdr:y>
    </cdr:to>
    <cdr:sp macro="" textlink="">
      <cdr:nvSpPr>
        <cdr:cNvPr id="4" name="TextovéPole 3"/>
        <cdr:cNvSpPr txBox="1"/>
      </cdr:nvSpPr>
      <cdr:spPr>
        <a:xfrm xmlns:a="http://schemas.openxmlformats.org/drawingml/2006/main">
          <a:off x="648072" y="3179169"/>
          <a:ext cx="283840" cy="3173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cs-CZ" sz="1400" b="1" dirty="0" smtClean="0"/>
            <a:t>F</a:t>
          </a:r>
          <a:endParaRPr lang="cs-CZ" sz="1400" b="1" dirty="0"/>
        </a:p>
      </cdr:txBody>
    </cdr:sp>
  </cdr:relSizeAnchor>
  <cdr:relSizeAnchor xmlns:cdr="http://schemas.openxmlformats.org/drawingml/2006/chartDrawing">
    <cdr:from>
      <cdr:x>0.20256</cdr:x>
      <cdr:y>0.26749</cdr:y>
    </cdr:from>
    <cdr:to>
      <cdr:x>0.25959</cdr:x>
      <cdr:y>0.33304</cdr:y>
    </cdr:to>
    <cdr:sp macro="" textlink="">
      <cdr:nvSpPr>
        <cdr:cNvPr id="18" name="TextovéPole 17"/>
        <cdr:cNvSpPr txBox="1"/>
      </cdr:nvSpPr>
      <cdr:spPr>
        <a:xfrm xmlns:a="http://schemas.openxmlformats.org/drawingml/2006/main">
          <a:off x="1008112" y="1294840"/>
          <a:ext cx="283840" cy="3173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cs-CZ" sz="1400" b="1" dirty="0" smtClean="0"/>
            <a:t>E</a:t>
          </a:r>
          <a:endParaRPr lang="cs-CZ" sz="1400" b="1" dirty="0"/>
        </a:p>
      </cdr:txBody>
    </cdr:sp>
  </cdr:relSizeAnchor>
  <cdr:relSizeAnchor xmlns:cdr="http://schemas.openxmlformats.org/drawingml/2006/chartDrawing">
    <cdr:from>
      <cdr:x>0.27532</cdr:x>
      <cdr:y>0.18067</cdr:y>
    </cdr:from>
    <cdr:to>
      <cdr:x>0.33235</cdr:x>
      <cdr:y>0.24622</cdr:y>
    </cdr:to>
    <cdr:sp macro="" textlink="">
      <cdr:nvSpPr>
        <cdr:cNvPr id="20" name="TextovéPole 19"/>
        <cdr:cNvSpPr txBox="1"/>
      </cdr:nvSpPr>
      <cdr:spPr>
        <a:xfrm xmlns:a="http://schemas.openxmlformats.org/drawingml/2006/main">
          <a:off x="1370248" y="874559"/>
          <a:ext cx="283840" cy="3173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cs-CZ" sz="1400" b="1" dirty="0"/>
            <a:t>C</a:t>
          </a:r>
        </a:p>
      </cdr:txBody>
    </cdr:sp>
  </cdr:relSizeAnchor>
  <cdr:relSizeAnchor xmlns:cdr="http://schemas.openxmlformats.org/drawingml/2006/chartDrawing">
    <cdr:from>
      <cdr:x>0.6817</cdr:x>
      <cdr:y>0.72963</cdr:y>
    </cdr:from>
    <cdr:to>
      <cdr:x>0.73873</cdr:x>
      <cdr:y>0.79519</cdr:y>
    </cdr:to>
    <cdr:sp macro="" textlink="">
      <cdr:nvSpPr>
        <cdr:cNvPr id="21" name="TextovéPole 1"/>
        <cdr:cNvSpPr txBox="1"/>
      </cdr:nvSpPr>
      <cdr:spPr>
        <a:xfrm xmlns:a="http://schemas.openxmlformats.org/drawingml/2006/main">
          <a:off x="3392760" y="3531950"/>
          <a:ext cx="283840" cy="3173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cs-CZ" sz="1400" b="1" dirty="0" smtClean="0"/>
            <a:t>G</a:t>
          </a:r>
          <a:endParaRPr lang="cs-CZ" sz="1400" b="1" dirty="0"/>
        </a:p>
      </cdr:txBody>
    </cdr:sp>
  </cdr:relSizeAnchor>
  <cdr:relSizeAnchor xmlns:cdr="http://schemas.openxmlformats.org/drawingml/2006/chartDrawing">
    <cdr:from>
      <cdr:x>0.5971</cdr:x>
      <cdr:y>0.64121</cdr:y>
    </cdr:from>
    <cdr:to>
      <cdr:x>0.65413</cdr:x>
      <cdr:y>0.70676</cdr:y>
    </cdr:to>
    <cdr:sp macro="" textlink="">
      <cdr:nvSpPr>
        <cdr:cNvPr id="22" name="TextovéPole 1"/>
        <cdr:cNvSpPr txBox="1"/>
      </cdr:nvSpPr>
      <cdr:spPr>
        <a:xfrm xmlns:a="http://schemas.openxmlformats.org/drawingml/2006/main">
          <a:off x="2971725" y="3103920"/>
          <a:ext cx="283840" cy="3173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cs-CZ" sz="1400" b="1" dirty="0" smtClean="0"/>
            <a:t>D</a:t>
          </a:r>
          <a:endParaRPr lang="cs-CZ" sz="1400" b="1" dirty="0"/>
        </a:p>
      </cdr:txBody>
    </cdr:sp>
  </cdr:relSizeAnchor>
  <cdr:relSizeAnchor xmlns:cdr="http://schemas.openxmlformats.org/drawingml/2006/chartDrawing">
    <cdr:from>
      <cdr:x>0.75235</cdr:x>
      <cdr:y>0.40801</cdr:y>
    </cdr:from>
    <cdr:to>
      <cdr:x>0.80938</cdr:x>
      <cdr:y>0.47357</cdr:y>
    </cdr:to>
    <cdr:sp macro="" textlink="">
      <cdr:nvSpPr>
        <cdr:cNvPr id="24" name="TextovéPole 1"/>
        <cdr:cNvSpPr txBox="1"/>
      </cdr:nvSpPr>
      <cdr:spPr>
        <a:xfrm xmlns:a="http://schemas.openxmlformats.org/drawingml/2006/main">
          <a:off x="3744416" y="1975077"/>
          <a:ext cx="283840" cy="3173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cs-CZ" sz="1400" b="1" dirty="0" smtClean="0"/>
            <a:t>B</a:t>
          </a:r>
          <a:endParaRPr lang="cs-CZ" sz="1400" b="1" dirty="0"/>
        </a:p>
      </cdr:txBody>
    </cdr:sp>
  </cdr:relSizeAnchor>
  <cdr:relSizeAnchor xmlns:cdr="http://schemas.openxmlformats.org/drawingml/2006/chartDrawing">
    <cdr:from>
      <cdr:x>0.60425</cdr:x>
      <cdr:y>0.14166</cdr:y>
    </cdr:from>
    <cdr:to>
      <cdr:x>0.66128</cdr:x>
      <cdr:y>0.20722</cdr:y>
    </cdr:to>
    <cdr:sp macro="" textlink="">
      <cdr:nvSpPr>
        <cdr:cNvPr id="25" name="TextovéPole 1"/>
        <cdr:cNvSpPr txBox="1"/>
      </cdr:nvSpPr>
      <cdr:spPr>
        <a:xfrm xmlns:a="http://schemas.openxmlformats.org/drawingml/2006/main">
          <a:off x="3007320" y="685762"/>
          <a:ext cx="283840" cy="3173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cs-CZ" sz="1400" b="1" dirty="0" smtClean="0"/>
            <a:t>A</a:t>
          </a:r>
          <a:endParaRPr lang="cs-CZ" sz="1400" b="1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0.33277</cdr:x>
      <cdr:y>0.80458</cdr:y>
    </cdr:from>
    <cdr:to>
      <cdr:x>0.36171</cdr:x>
      <cdr:y>0.83433</cdr:y>
    </cdr:to>
    <cdr:sp macro="" textlink="">
      <cdr:nvSpPr>
        <cdr:cNvPr id="6" name="Kosočtverec 5"/>
        <cdr:cNvSpPr/>
      </cdr:nvSpPr>
      <cdr:spPr>
        <a:xfrm xmlns:a="http://schemas.openxmlformats.org/drawingml/2006/main">
          <a:off x="1656184" y="3894774"/>
          <a:ext cx="144000" cy="144000"/>
        </a:xfrm>
        <a:prstGeom xmlns:a="http://schemas.openxmlformats.org/drawingml/2006/main" prst="diamond">
          <a:avLst/>
        </a:prstGeom>
        <a:solidFill xmlns:a="http://schemas.openxmlformats.org/drawingml/2006/main">
          <a:srgbClr val="0070C0"/>
        </a:solidFill>
        <a:ln xmlns:a="http://schemas.openxmlformats.org/drawingml/2006/main">
          <a:solidFill>
            <a:srgbClr val="0070C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cs-CZ"/>
        </a:p>
      </cdr:txBody>
    </cdr:sp>
  </cdr:relSizeAnchor>
  <cdr:relSizeAnchor xmlns:cdr="http://schemas.openxmlformats.org/drawingml/2006/chartDrawing">
    <cdr:from>
      <cdr:x>0.51241</cdr:x>
      <cdr:y>0.37523</cdr:y>
    </cdr:from>
    <cdr:to>
      <cdr:x>0.88257</cdr:x>
      <cdr:y>0.37523</cdr:y>
    </cdr:to>
    <cdr:cxnSp macro="">
      <cdr:nvCxnSpPr>
        <cdr:cNvPr id="8" name="Přímá spojnice 7"/>
        <cdr:cNvCxnSpPr/>
      </cdr:nvCxnSpPr>
      <cdr:spPr>
        <a:xfrm xmlns:a="http://schemas.openxmlformats.org/drawingml/2006/main">
          <a:off x="2550244" y="1816400"/>
          <a:ext cx="1842244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0.89704</cdr:x>
      <cdr:y>0.39011</cdr:y>
    </cdr:from>
    <cdr:to>
      <cdr:x>0.89704</cdr:x>
      <cdr:y>0.53899</cdr:y>
    </cdr:to>
    <cdr:cxnSp macro="">
      <cdr:nvCxnSpPr>
        <cdr:cNvPr id="10" name="Přímá spojnice 9"/>
        <cdr:cNvCxnSpPr/>
      </cdr:nvCxnSpPr>
      <cdr:spPr>
        <a:xfrm xmlns:a="http://schemas.openxmlformats.org/drawingml/2006/main">
          <a:off x="4464496" y="1888408"/>
          <a:ext cx="0" cy="720699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0.26214</cdr:x>
      <cdr:y>0.30007</cdr:y>
    </cdr:from>
    <cdr:to>
      <cdr:x>0.26214</cdr:x>
      <cdr:y>0.53879</cdr:y>
    </cdr:to>
    <cdr:cxnSp macro="">
      <cdr:nvCxnSpPr>
        <cdr:cNvPr id="18" name="Přímá spojnice 17"/>
        <cdr:cNvCxnSpPr/>
      </cdr:nvCxnSpPr>
      <cdr:spPr>
        <a:xfrm xmlns:a="http://schemas.openxmlformats.org/drawingml/2006/main" flipV="1">
          <a:off x="1304652" y="1452547"/>
          <a:ext cx="0" cy="1155581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0.26043</cdr:x>
      <cdr:y>0.30027</cdr:y>
    </cdr:from>
    <cdr:to>
      <cdr:x>0.49408</cdr:x>
      <cdr:y>0.30027</cdr:y>
    </cdr:to>
    <cdr:cxnSp macro="">
      <cdr:nvCxnSpPr>
        <cdr:cNvPr id="20" name="Přímá spojnice 19"/>
        <cdr:cNvCxnSpPr/>
      </cdr:nvCxnSpPr>
      <cdr:spPr>
        <a:xfrm xmlns:a="http://schemas.openxmlformats.org/drawingml/2006/main">
          <a:off x="1296144" y="1453511"/>
          <a:ext cx="1162868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0.34724</cdr:x>
      <cdr:y>0.53899</cdr:y>
    </cdr:from>
    <cdr:to>
      <cdr:x>0.34724</cdr:x>
      <cdr:y>0.80458</cdr:y>
    </cdr:to>
    <cdr:cxnSp macro="">
      <cdr:nvCxnSpPr>
        <cdr:cNvPr id="22" name="Přímá spojnice 21"/>
        <cdr:cNvCxnSpPr/>
      </cdr:nvCxnSpPr>
      <cdr:spPr>
        <a:xfrm xmlns:a="http://schemas.openxmlformats.org/drawingml/2006/main">
          <a:off x="1728192" y="2609107"/>
          <a:ext cx="0" cy="1285667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0.36171</cdr:x>
      <cdr:y>0.8215</cdr:y>
    </cdr:from>
    <cdr:to>
      <cdr:x>0.49408</cdr:x>
      <cdr:y>0.8215</cdr:y>
    </cdr:to>
    <cdr:cxnSp macro="">
      <cdr:nvCxnSpPr>
        <cdr:cNvPr id="24" name="Přímá spojnice 23"/>
        <cdr:cNvCxnSpPr/>
      </cdr:nvCxnSpPr>
      <cdr:spPr>
        <a:xfrm xmlns:a="http://schemas.openxmlformats.org/drawingml/2006/main">
          <a:off x="1800200" y="3976640"/>
          <a:ext cx="658812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0.49408</cdr:x>
      <cdr:y>0.67837</cdr:y>
    </cdr:from>
    <cdr:to>
      <cdr:x>0.8247</cdr:x>
      <cdr:y>0.67837</cdr:y>
    </cdr:to>
    <cdr:cxnSp macro="">
      <cdr:nvCxnSpPr>
        <cdr:cNvPr id="27" name="Přímá spojnice 26"/>
        <cdr:cNvCxnSpPr/>
      </cdr:nvCxnSpPr>
      <cdr:spPr>
        <a:xfrm xmlns:a="http://schemas.openxmlformats.org/drawingml/2006/main">
          <a:off x="2459012" y="3283802"/>
          <a:ext cx="1645444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0.81023</cdr:x>
      <cdr:y>0.53899</cdr:y>
    </cdr:from>
    <cdr:to>
      <cdr:x>0.81023</cdr:x>
      <cdr:y>0.67837</cdr:y>
    </cdr:to>
    <cdr:cxnSp macro="">
      <cdr:nvCxnSpPr>
        <cdr:cNvPr id="29" name="Přímá spojnice 28"/>
        <cdr:cNvCxnSpPr/>
      </cdr:nvCxnSpPr>
      <cdr:spPr>
        <a:xfrm xmlns:a="http://schemas.openxmlformats.org/drawingml/2006/main">
          <a:off x="4032448" y="2609107"/>
          <a:ext cx="0" cy="674695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0.11575</cdr:x>
      <cdr:y>0.53899</cdr:y>
    </cdr:from>
    <cdr:to>
      <cdr:x>0.11575</cdr:x>
      <cdr:y>0.74674</cdr:y>
    </cdr:to>
    <cdr:cxnSp macro="">
      <cdr:nvCxnSpPr>
        <cdr:cNvPr id="31" name="Přímá spojnice 30"/>
        <cdr:cNvCxnSpPr/>
      </cdr:nvCxnSpPr>
      <cdr:spPr>
        <a:xfrm xmlns:a="http://schemas.openxmlformats.org/drawingml/2006/main">
          <a:off x="576064" y="2609107"/>
          <a:ext cx="0" cy="1005677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0.13022</cdr:x>
      <cdr:y>0.74674</cdr:y>
    </cdr:from>
    <cdr:to>
      <cdr:x>0.49408</cdr:x>
      <cdr:y>0.74674</cdr:y>
    </cdr:to>
    <cdr:cxnSp macro="">
      <cdr:nvCxnSpPr>
        <cdr:cNvPr id="33" name="Přímá spojnice 32"/>
        <cdr:cNvCxnSpPr/>
      </cdr:nvCxnSpPr>
      <cdr:spPr>
        <a:xfrm xmlns:a="http://schemas.openxmlformats.org/drawingml/2006/main">
          <a:off x="648072" y="3614784"/>
          <a:ext cx="1810940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0.18809</cdr:x>
      <cdr:y>0.1566</cdr:y>
    </cdr:from>
    <cdr:to>
      <cdr:x>0.18809</cdr:x>
      <cdr:y>0.51624</cdr:y>
    </cdr:to>
    <cdr:cxnSp macro="">
      <cdr:nvCxnSpPr>
        <cdr:cNvPr id="35" name="Přímá spojnice 34"/>
        <cdr:cNvCxnSpPr/>
      </cdr:nvCxnSpPr>
      <cdr:spPr>
        <a:xfrm xmlns:a="http://schemas.openxmlformats.org/drawingml/2006/main" flipV="1">
          <a:off x="936104" y="758073"/>
          <a:ext cx="0" cy="1740899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0.18809</cdr:x>
      <cdr:y>0.161</cdr:y>
    </cdr:from>
    <cdr:to>
      <cdr:x>0.49408</cdr:x>
      <cdr:y>0.161</cdr:y>
    </cdr:to>
    <cdr:cxnSp macro="">
      <cdr:nvCxnSpPr>
        <cdr:cNvPr id="37" name="Přímá spojnice 36"/>
        <cdr:cNvCxnSpPr/>
      </cdr:nvCxnSpPr>
      <cdr:spPr>
        <a:xfrm xmlns:a="http://schemas.openxmlformats.org/drawingml/2006/main">
          <a:off x="936104" y="779370"/>
          <a:ext cx="1522908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0.50182</cdr:x>
      <cdr:y>0.89587</cdr:y>
    </cdr:from>
    <cdr:to>
      <cdr:x>0.65882</cdr:x>
      <cdr:y>0.89587</cdr:y>
    </cdr:to>
    <cdr:cxnSp macro="">
      <cdr:nvCxnSpPr>
        <cdr:cNvPr id="39" name="Přímá spojnice 38"/>
        <cdr:cNvCxnSpPr/>
      </cdr:nvCxnSpPr>
      <cdr:spPr>
        <a:xfrm xmlns:a="http://schemas.openxmlformats.org/drawingml/2006/main">
          <a:off x="2497526" y="4336680"/>
          <a:ext cx="781378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0.66554</cdr:x>
      <cdr:y>0.53899</cdr:y>
    </cdr:from>
    <cdr:to>
      <cdr:x>0.66554</cdr:x>
      <cdr:y>0.881</cdr:y>
    </cdr:to>
    <cdr:cxnSp macro="">
      <cdr:nvCxnSpPr>
        <cdr:cNvPr id="41" name="Přímá spojnice 40"/>
        <cdr:cNvCxnSpPr/>
      </cdr:nvCxnSpPr>
      <cdr:spPr>
        <a:xfrm xmlns:a="http://schemas.openxmlformats.org/drawingml/2006/main">
          <a:off x="3312368" y="2609107"/>
          <a:ext cx="0" cy="1655565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0.10128</cdr:x>
      <cdr:y>0.72648</cdr:y>
    </cdr:from>
    <cdr:to>
      <cdr:x>0.13021</cdr:x>
      <cdr:y>0.75623</cdr:y>
    </cdr:to>
    <cdr:sp macro="" textlink="">
      <cdr:nvSpPr>
        <cdr:cNvPr id="43" name="Kosočtverec 42"/>
        <cdr:cNvSpPr/>
      </cdr:nvSpPr>
      <cdr:spPr>
        <a:xfrm xmlns:a="http://schemas.openxmlformats.org/drawingml/2006/main">
          <a:off x="504056" y="3516692"/>
          <a:ext cx="144000" cy="144000"/>
        </a:xfrm>
        <a:prstGeom xmlns:a="http://schemas.openxmlformats.org/drawingml/2006/main" prst="diamond">
          <a:avLst/>
        </a:prstGeom>
        <a:solidFill xmlns:a="http://schemas.openxmlformats.org/drawingml/2006/main">
          <a:srgbClr val="0070C0"/>
        </a:solidFill>
        <a:ln xmlns:a="http://schemas.openxmlformats.org/drawingml/2006/main">
          <a:solidFill>
            <a:srgbClr val="0070C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cs-CZ"/>
        </a:p>
      </cdr:txBody>
    </cdr:sp>
  </cdr:relSizeAnchor>
  <cdr:relSizeAnchor xmlns:cdr="http://schemas.openxmlformats.org/drawingml/2006/chartDrawing">
    <cdr:from>
      <cdr:x>0.65503</cdr:x>
      <cdr:y>0.87513</cdr:y>
    </cdr:from>
    <cdr:to>
      <cdr:x>0.68396</cdr:x>
      <cdr:y>0.90487</cdr:y>
    </cdr:to>
    <cdr:sp macro="" textlink="">
      <cdr:nvSpPr>
        <cdr:cNvPr id="44" name="Kosočtverec 43"/>
        <cdr:cNvSpPr/>
      </cdr:nvSpPr>
      <cdr:spPr>
        <a:xfrm xmlns:a="http://schemas.openxmlformats.org/drawingml/2006/main">
          <a:off x="3260050" y="4236259"/>
          <a:ext cx="143983" cy="143964"/>
        </a:xfrm>
        <a:prstGeom xmlns:a="http://schemas.openxmlformats.org/drawingml/2006/main" prst="diamond">
          <a:avLst/>
        </a:prstGeom>
        <a:solidFill xmlns:a="http://schemas.openxmlformats.org/drawingml/2006/main">
          <a:srgbClr val="0070C0"/>
        </a:solidFill>
        <a:ln xmlns:a="http://schemas.openxmlformats.org/drawingml/2006/main">
          <a:solidFill>
            <a:srgbClr val="0070C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cs-CZ"/>
        </a:p>
      </cdr:txBody>
    </cdr:sp>
  </cdr:relSizeAnchor>
  <cdr:relSizeAnchor xmlns:cdr="http://schemas.openxmlformats.org/drawingml/2006/chartDrawing">
    <cdr:from>
      <cdr:x>0.79576</cdr:x>
      <cdr:y>0.66295</cdr:y>
    </cdr:from>
    <cdr:to>
      <cdr:x>0.82469</cdr:x>
      <cdr:y>0.6927</cdr:y>
    </cdr:to>
    <cdr:sp macro="" textlink="">
      <cdr:nvSpPr>
        <cdr:cNvPr id="45" name="Kosočtverec 44"/>
        <cdr:cNvSpPr/>
      </cdr:nvSpPr>
      <cdr:spPr>
        <a:xfrm xmlns:a="http://schemas.openxmlformats.org/drawingml/2006/main">
          <a:off x="3960440" y="3209174"/>
          <a:ext cx="144000" cy="144000"/>
        </a:xfrm>
        <a:prstGeom xmlns:a="http://schemas.openxmlformats.org/drawingml/2006/main" prst="diamond">
          <a:avLst/>
        </a:prstGeom>
        <a:solidFill xmlns:a="http://schemas.openxmlformats.org/drawingml/2006/main">
          <a:srgbClr val="0070C0"/>
        </a:solidFill>
        <a:ln xmlns:a="http://schemas.openxmlformats.org/drawingml/2006/main">
          <a:solidFill>
            <a:srgbClr val="0070C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cs-CZ"/>
        </a:p>
      </cdr:txBody>
    </cdr:sp>
  </cdr:relSizeAnchor>
  <cdr:relSizeAnchor xmlns:cdr="http://schemas.openxmlformats.org/drawingml/2006/chartDrawing">
    <cdr:from>
      <cdr:x>0.24596</cdr:x>
      <cdr:y>0.28539</cdr:y>
    </cdr:from>
    <cdr:to>
      <cdr:x>0.2749</cdr:x>
      <cdr:y>0.31514</cdr:y>
    </cdr:to>
    <cdr:sp macro="" textlink="">
      <cdr:nvSpPr>
        <cdr:cNvPr id="46" name="Kosočtverec 45"/>
        <cdr:cNvSpPr/>
      </cdr:nvSpPr>
      <cdr:spPr>
        <a:xfrm xmlns:a="http://schemas.openxmlformats.org/drawingml/2006/main">
          <a:off x="1224136" y="1381511"/>
          <a:ext cx="144000" cy="144000"/>
        </a:xfrm>
        <a:prstGeom xmlns:a="http://schemas.openxmlformats.org/drawingml/2006/main" prst="diamond">
          <a:avLst/>
        </a:prstGeom>
        <a:solidFill xmlns:a="http://schemas.openxmlformats.org/drawingml/2006/main">
          <a:srgbClr val="0070C0"/>
        </a:solidFill>
        <a:ln xmlns:a="http://schemas.openxmlformats.org/drawingml/2006/main">
          <a:solidFill>
            <a:srgbClr val="0070C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cs-CZ"/>
        </a:p>
      </cdr:txBody>
    </cdr:sp>
  </cdr:relSizeAnchor>
  <cdr:relSizeAnchor xmlns:cdr="http://schemas.openxmlformats.org/drawingml/2006/chartDrawing">
    <cdr:from>
      <cdr:x>0.17362</cdr:x>
      <cdr:y>0.14082</cdr:y>
    </cdr:from>
    <cdr:to>
      <cdr:x>0.20255</cdr:x>
      <cdr:y>0.17057</cdr:y>
    </cdr:to>
    <cdr:sp macro="" textlink="">
      <cdr:nvSpPr>
        <cdr:cNvPr id="47" name="Kosočtverec 46"/>
        <cdr:cNvSpPr/>
      </cdr:nvSpPr>
      <cdr:spPr>
        <a:xfrm xmlns:a="http://schemas.openxmlformats.org/drawingml/2006/main">
          <a:off x="864096" y="681676"/>
          <a:ext cx="144000" cy="144000"/>
        </a:xfrm>
        <a:prstGeom xmlns:a="http://schemas.openxmlformats.org/drawingml/2006/main" prst="diamond">
          <a:avLst/>
        </a:prstGeom>
        <a:solidFill xmlns:a="http://schemas.openxmlformats.org/drawingml/2006/main">
          <a:srgbClr val="0070C0"/>
        </a:solidFill>
        <a:ln xmlns:a="http://schemas.openxmlformats.org/drawingml/2006/main">
          <a:solidFill>
            <a:srgbClr val="0070C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cs-CZ"/>
        </a:p>
      </cdr:txBody>
    </cdr:sp>
  </cdr:relSizeAnchor>
  <cdr:relSizeAnchor xmlns:cdr="http://schemas.openxmlformats.org/drawingml/2006/chartDrawing">
    <cdr:from>
      <cdr:x>0.88257</cdr:x>
      <cdr:y>0.35478</cdr:y>
    </cdr:from>
    <cdr:to>
      <cdr:x>0.91151</cdr:x>
      <cdr:y>0.38453</cdr:y>
    </cdr:to>
    <cdr:sp macro="" textlink="">
      <cdr:nvSpPr>
        <cdr:cNvPr id="48" name="Kosočtverec 47"/>
        <cdr:cNvSpPr/>
      </cdr:nvSpPr>
      <cdr:spPr>
        <a:xfrm xmlns:a="http://schemas.openxmlformats.org/drawingml/2006/main">
          <a:off x="4392504" y="1717391"/>
          <a:ext cx="144000" cy="144000"/>
        </a:xfrm>
        <a:prstGeom xmlns:a="http://schemas.openxmlformats.org/drawingml/2006/main" prst="diamond">
          <a:avLst/>
        </a:prstGeom>
        <a:solidFill xmlns:a="http://schemas.openxmlformats.org/drawingml/2006/main">
          <a:srgbClr val="0070C0"/>
        </a:solidFill>
        <a:ln xmlns:a="http://schemas.openxmlformats.org/drawingml/2006/main">
          <a:solidFill>
            <a:srgbClr val="0070C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cs-CZ"/>
        </a:p>
      </cdr:txBody>
    </cdr:sp>
  </cdr:relSizeAnchor>
  <cdr:relSizeAnchor xmlns:cdr="http://schemas.openxmlformats.org/drawingml/2006/chartDrawing">
    <cdr:from>
      <cdr:x>0.72644</cdr:x>
      <cdr:y>0.14613</cdr:y>
    </cdr:from>
    <cdr:to>
      <cdr:x>0.75538</cdr:x>
      <cdr:y>0.17588</cdr:y>
    </cdr:to>
    <cdr:sp macro="" textlink="">
      <cdr:nvSpPr>
        <cdr:cNvPr id="49" name="Kosočtverec 48"/>
        <cdr:cNvSpPr/>
      </cdr:nvSpPr>
      <cdr:spPr>
        <a:xfrm xmlns:a="http://schemas.openxmlformats.org/drawingml/2006/main">
          <a:off x="3615464" y="707370"/>
          <a:ext cx="144000" cy="144000"/>
        </a:xfrm>
        <a:prstGeom xmlns:a="http://schemas.openxmlformats.org/drawingml/2006/main" prst="diamond">
          <a:avLst/>
        </a:prstGeom>
        <a:solidFill xmlns:a="http://schemas.openxmlformats.org/drawingml/2006/main">
          <a:srgbClr val="0070C0"/>
        </a:solidFill>
        <a:ln xmlns:a="http://schemas.openxmlformats.org/drawingml/2006/main">
          <a:solidFill>
            <a:srgbClr val="0070C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cs-CZ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86929601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5701299"/>
              </p:ext>
            </p:extLst>
          </p:nvPr>
        </p:nvGraphicFramePr>
        <p:xfrm>
          <a:off x="1691680" y="2852936"/>
          <a:ext cx="7056784" cy="220749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3456384"/>
                <a:gridCol w="3600400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VY_32_INOVACE_01_S11-M-9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leden </a:t>
                      </a:r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2013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Zdeňka </a:t>
                      </a:r>
                      <a:r>
                        <a:rPr lang="cs-CZ" sz="1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Špinlerová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a její aplikace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smtClean="0">
                          <a:latin typeface="Times New Roman" pitchFamily="18" charset="0"/>
                          <a:cs typeface="Times New Roman" pitchFamily="18" charset="0"/>
                        </a:rPr>
                        <a:t>Matematika a její aplikace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pro 9.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Soustava </a:t>
                      </a:r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souřadnic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5414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8415013"/>
              </p:ext>
            </p:extLst>
          </p:nvPr>
        </p:nvGraphicFramePr>
        <p:xfrm>
          <a:off x="539552" y="3573016"/>
          <a:ext cx="8280920" cy="2422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–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Učebnice - kalkulačka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výklad i opakování učiva s 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doplňují myšlenkovou mapu pomocí pera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0874906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k seznámení i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k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zopakování zobrazení bodu v pravoúhlé soustavě souřadnic.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se seznámí se pojmem pravoúhlá soustava souřadnic, se zápisem bodu pomocí souřadnic. Procvičí si zobrazení bodu zapsaného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pomocí souřadnic, zapsat souřadnice bodu zobrazeného v pravoúhlé soustavě souřadnic.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5665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96336" y="404664"/>
            <a:ext cx="1008112" cy="612068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cs-CZ" sz="9600" b="1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radley Hand ITC" pitchFamily="66" charset="0"/>
              </a:rPr>
              <a:t>FUNKCE</a:t>
            </a:r>
            <a:endParaRPr lang="cs-CZ" sz="9600" b="1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</a:t>
            </a:r>
            <a:b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ročník</a:t>
            </a:r>
            <a:endParaRPr lang="cs-CZ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010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Pravoúhlá soustava souřadnic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Graf 4"/>
          <p:cNvGraphicFramePr/>
          <p:nvPr>
            <p:extLst>
              <p:ext uri="{D42A27DB-BD31-4B8C-83A1-F6EECF244321}">
                <p14:modId xmlns:p14="http://schemas.microsoft.com/office/powerpoint/2010/main" val="2473336133"/>
              </p:ext>
            </p:extLst>
          </p:nvPr>
        </p:nvGraphicFramePr>
        <p:xfrm>
          <a:off x="1619672" y="198884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Graf 5"/>
          <p:cNvGraphicFramePr/>
          <p:nvPr>
            <p:extLst>
              <p:ext uri="{D42A27DB-BD31-4B8C-83A1-F6EECF244321}">
                <p14:modId xmlns:p14="http://schemas.microsoft.com/office/powerpoint/2010/main" val="1219685863"/>
              </p:ext>
            </p:extLst>
          </p:nvPr>
        </p:nvGraphicFramePr>
        <p:xfrm>
          <a:off x="1403648" y="1628800"/>
          <a:ext cx="6288360" cy="4984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" name="TextovéPole 21"/>
          <p:cNvSpPr txBox="1"/>
          <p:nvPr/>
        </p:nvSpPr>
        <p:spPr>
          <a:xfrm>
            <a:off x="5004048" y="1743867"/>
            <a:ext cx="872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osa y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7596336" y="5301208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osa x</a:t>
            </a:r>
            <a:endParaRPr lang="cs-CZ" sz="2000" b="1" dirty="0"/>
          </a:p>
        </p:txBody>
      </p:sp>
      <p:cxnSp>
        <p:nvCxnSpPr>
          <p:cNvPr id="4" name="Přímá spojnice se šipkou 3"/>
          <p:cNvCxnSpPr/>
          <p:nvPr/>
        </p:nvCxnSpPr>
        <p:spPr>
          <a:xfrm flipH="1">
            <a:off x="4644008" y="2143977"/>
            <a:ext cx="648072" cy="56494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H="1" flipV="1">
            <a:off x="6804248" y="4653136"/>
            <a:ext cx="1008112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066632" y="5805264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První osa soustavy souřadnic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277544" y="2143977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Druhá osa soustavy souřadnic</a:t>
            </a:r>
            <a:endParaRPr lang="cs-CZ" dirty="0"/>
          </a:p>
        </p:txBody>
      </p:sp>
      <p:cxnSp>
        <p:nvCxnSpPr>
          <p:cNvPr id="12" name="Přímá spojnice se šipkou 11"/>
          <p:cNvCxnSpPr/>
          <p:nvPr/>
        </p:nvCxnSpPr>
        <p:spPr>
          <a:xfrm flipH="1" flipV="1">
            <a:off x="4584328" y="4183220"/>
            <a:ext cx="864096" cy="134763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"/>
          <p:cNvSpPr txBox="1"/>
          <p:nvPr/>
        </p:nvSpPr>
        <p:spPr>
          <a:xfrm>
            <a:off x="4584328" y="5489903"/>
            <a:ext cx="2075904" cy="706457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1800" dirty="0" smtClean="0"/>
              <a:t>Počátek soustavy souřadnic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37480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22" grpId="0"/>
      <p:bldP spid="23" grpId="0"/>
      <p:bldP spid="10" grpId="0"/>
      <p:bldP spid="13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Pravoúhlá soustava souřadnic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Graf 4"/>
          <p:cNvGraphicFramePr/>
          <p:nvPr>
            <p:extLst>
              <p:ext uri="{D42A27DB-BD31-4B8C-83A1-F6EECF244321}">
                <p14:modId xmlns:p14="http://schemas.microsoft.com/office/powerpoint/2010/main" val="2907590731"/>
              </p:ext>
            </p:extLst>
          </p:nvPr>
        </p:nvGraphicFramePr>
        <p:xfrm>
          <a:off x="1377133" y="1750686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Graf 5"/>
          <p:cNvGraphicFramePr/>
          <p:nvPr>
            <p:extLst>
              <p:ext uri="{D42A27DB-BD31-4B8C-83A1-F6EECF244321}">
                <p14:modId xmlns:p14="http://schemas.microsoft.com/office/powerpoint/2010/main" val="2036490646"/>
              </p:ext>
            </p:extLst>
          </p:nvPr>
        </p:nvGraphicFramePr>
        <p:xfrm>
          <a:off x="1691680" y="2151484"/>
          <a:ext cx="6768752" cy="44458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7740352" y="4072524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osa x</a:t>
            </a:r>
            <a:endParaRPr lang="cs-CZ" sz="20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148064" y="2141667"/>
            <a:ext cx="800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osa y</a:t>
            </a:r>
            <a:endParaRPr lang="cs-CZ" sz="20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395660" y="1671190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Volba jednotky se může u os lišit.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09645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7" grpId="0"/>
      <p:bldP spid="22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Pravoúhlá soustava souřadnic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Graf 4"/>
          <p:cNvGraphicFramePr/>
          <p:nvPr>
            <p:extLst>
              <p:ext uri="{D42A27DB-BD31-4B8C-83A1-F6EECF244321}">
                <p14:modId xmlns:p14="http://schemas.microsoft.com/office/powerpoint/2010/main" val="83165708"/>
              </p:ext>
            </p:extLst>
          </p:nvPr>
        </p:nvGraphicFramePr>
        <p:xfrm>
          <a:off x="2987824" y="1988840"/>
          <a:ext cx="5976664" cy="4104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Graf 5"/>
          <p:cNvGraphicFramePr/>
          <p:nvPr>
            <p:extLst>
              <p:ext uri="{D42A27DB-BD31-4B8C-83A1-F6EECF244321}">
                <p14:modId xmlns:p14="http://schemas.microsoft.com/office/powerpoint/2010/main" val="2871409296"/>
              </p:ext>
            </p:extLst>
          </p:nvPr>
        </p:nvGraphicFramePr>
        <p:xfrm>
          <a:off x="2915308" y="2137414"/>
          <a:ext cx="5712296" cy="4336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" name="TextovéPole 21"/>
          <p:cNvSpPr txBox="1"/>
          <p:nvPr/>
        </p:nvSpPr>
        <p:spPr>
          <a:xfrm>
            <a:off x="5796136" y="1918166"/>
            <a:ext cx="7368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osa y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8248352" y="3822752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osa x</a:t>
            </a:r>
            <a:endParaRPr lang="cs-CZ" sz="20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179512" y="1687333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Zobrazení bodu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5536" y="2231410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Bod zapisujeme pomocí souřadnic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28552" y="5094644"/>
            <a:ext cx="16206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spc="300" dirty="0" smtClean="0"/>
              <a:t>A[3,4]</a:t>
            </a:r>
            <a:endParaRPr lang="cs-CZ" sz="3200" b="1" spc="3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63960" y="2600742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spc="300" dirty="0" smtClean="0"/>
              <a:t>A[</a:t>
            </a:r>
            <a:r>
              <a:rPr lang="cs-CZ" sz="3200" b="1" spc="300" dirty="0" err="1" smtClean="0"/>
              <a:t>x,y</a:t>
            </a:r>
            <a:r>
              <a:rPr lang="cs-CZ" sz="3200" b="1" spc="300" dirty="0" smtClean="0"/>
              <a:t>]</a:t>
            </a:r>
            <a:endParaRPr lang="cs-CZ" sz="3200" b="1" spc="3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79512" y="3356992"/>
            <a:ext cx="1332148" cy="369332"/>
          </a:xfrm>
          <a:prstGeom prst="rect">
            <a:avLst/>
          </a:prstGeom>
          <a:solidFill>
            <a:srgbClr val="FFCC66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Souřadnice x</a:t>
            </a:r>
            <a:endParaRPr lang="cs-CZ" dirty="0"/>
          </a:p>
        </p:txBody>
      </p:sp>
      <p:cxnSp>
        <p:nvCxnSpPr>
          <p:cNvPr id="14" name="Přímá spojnice se šipkou 13"/>
          <p:cNvCxnSpPr>
            <a:stCxn id="11" idx="0"/>
          </p:cNvCxnSpPr>
          <p:nvPr/>
        </p:nvCxnSpPr>
        <p:spPr>
          <a:xfrm flipV="1">
            <a:off x="845586" y="3068960"/>
            <a:ext cx="270030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1583160" y="3356992"/>
            <a:ext cx="1332148" cy="369332"/>
          </a:xfrm>
          <a:prstGeom prst="rect">
            <a:avLst/>
          </a:prstGeom>
          <a:solidFill>
            <a:srgbClr val="FFCC66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Souřadnice y</a:t>
            </a:r>
            <a:endParaRPr lang="cs-CZ" dirty="0"/>
          </a:p>
        </p:txBody>
      </p:sp>
      <p:cxnSp>
        <p:nvCxnSpPr>
          <p:cNvPr id="18" name="Přímá spojnice se šipkou 17"/>
          <p:cNvCxnSpPr/>
          <p:nvPr/>
        </p:nvCxnSpPr>
        <p:spPr>
          <a:xfrm flipH="1" flipV="1">
            <a:off x="1583160" y="3068960"/>
            <a:ext cx="396044" cy="28803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423640" y="4272579"/>
            <a:ext cx="220056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Znázornění bodu </a:t>
            </a:r>
            <a:r>
              <a:rPr lang="cs-CZ" dirty="0" smtClean="0"/>
              <a:t>A</a:t>
            </a:r>
          </a:p>
          <a:p>
            <a:r>
              <a:rPr lang="cs-CZ" dirty="0" smtClean="0"/>
              <a:t>o souřadnicích</a:t>
            </a:r>
            <a:endParaRPr lang="cs-CZ" dirty="0"/>
          </a:p>
        </p:txBody>
      </p:sp>
      <p:cxnSp>
        <p:nvCxnSpPr>
          <p:cNvPr id="16" name="Přímá spojnice 15"/>
          <p:cNvCxnSpPr/>
          <p:nvPr/>
        </p:nvCxnSpPr>
        <p:spPr>
          <a:xfrm>
            <a:off x="5796136" y="2893129"/>
            <a:ext cx="1286809" cy="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7164288" y="2876780"/>
            <a:ext cx="0" cy="1329756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7042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22" grpId="0"/>
      <p:bldP spid="23" grpId="0"/>
      <p:bldP spid="2" grpId="0"/>
      <p:bldP spid="8" grpId="0"/>
      <p:bldP spid="9" grpId="0"/>
      <p:bldP spid="13" grpId="0"/>
      <p:bldP spid="11" grpId="0" animBg="1"/>
      <p:bldP spid="17" grpId="0" animBg="1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Pravoúhlá soustava souřadnic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Graf 5"/>
          <p:cNvGraphicFramePr/>
          <p:nvPr>
            <p:extLst>
              <p:ext uri="{D42A27DB-BD31-4B8C-83A1-F6EECF244321}">
                <p14:modId xmlns:p14="http://schemas.microsoft.com/office/powerpoint/2010/main" val="3096471007"/>
              </p:ext>
            </p:extLst>
          </p:nvPr>
        </p:nvGraphicFramePr>
        <p:xfrm>
          <a:off x="3851920" y="1828624"/>
          <a:ext cx="4976936" cy="48407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2" name="TextovéPole 21"/>
          <p:cNvSpPr txBox="1"/>
          <p:nvPr/>
        </p:nvSpPr>
        <p:spPr>
          <a:xfrm>
            <a:off x="6541988" y="1940366"/>
            <a:ext cx="436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y</a:t>
            </a:r>
            <a:endParaRPr lang="cs-CZ" sz="20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8388424" y="4037621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 x</a:t>
            </a:r>
            <a:endParaRPr lang="cs-CZ" sz="20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251520" y="1724922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Znázorněte v soustavě souřadnic následující body: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53326" y="3020525"/>
            <a:ext cx="1620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pc="300" dirty="0" smtClean="0"/>
              <a:t>A[1,5]</a:t>
            </a:r>
            <a:endParaRPr lang="cs-CZ" sz="2800" b="1" spc="3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53326" y="3514401"/>
            <a:ext cx="1620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pc="300" dirty="0" smtClean="0"/>
              <a:t>B[3,1]</a:t>
            </a:r>
            <a:endParaRPr lang="cs-CZ" sz="2800" b="1" spc="3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39552" y="3976066"/>
            <a:ext cx="1620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pc="300" dirty="0" smtClean="0"/>
              <a:t>C[-2,4]</a:t>
            </a:r>
            <a:endParaRPr lang="cs-CZ" sz="2800" b="1" spc="3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50622" y="4381634"/>
            <a:ext cx="1620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pc="300" dirty="0" smtClean="0"/>
              <a:t>D[1,-2]</a:t>
            </a:r>
            <a:endParaRPr lang="cs-CZ" sz="2800" b="1" spc="3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43726" y="4904854"/>
            <a:ext cx="1620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pc="300" dirty="0" smtClean="0"/>
              <a:t>E[-3,3]</a:t>
            </a:r>
            <a:endParaRPr lang="cs-CZ" sz="2800" b="1" spc="3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42994" y="5429220"/>
            <a:ext cx="17967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pc="300" dirty="0" smtClean="0"/>
              <a:t>F[-4,-2]</a:t>
            </a:r>
            <a:endParaRPr lang="cs-CZ" sz="2800" b="1" spc="3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39552" y="5949280"/>
            <a:ext cx="1620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pc="300" dirty="0" smtClean="0"/>
              <a:t>G[2,-3]</a:t>
            </a:r>
            <a:endParaRPr lang="cs-CZ" sz="2800" b="1" spc="300" dirty="0"/>
          </a:p>
        </p:txBody>
      </p:sp>
    </p:spTree>
    <p:extLst>
      <p:ext uri="{BB962C8B-B14F-4D97-AF65-F5344CB8AC3E}">
        <p14:creationId xmlns:p14="http://schemas.microsoft.com/office/powerpoint/2010/main" val="1259024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22" grpId="0"/>
      <p:bldP spid="23" grpId="0"/>
      <p:bldP spid="2" grpId="0"/>
      <p:bldP spid="4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Pravoúhlá soustava souřadnic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Graf 5"/>
          <p:cNvGraphicFramePr/>
          <p:nvPr>
            <p:extLst>
              <p:ext uri="{D42A27DB-BD31-4B8C-83A1-F6EECF244321}">
                <p14:modId xmlns:p14="http://schemas.microsoft.com/office/powerpoint/2010/main" val="172662262"/>
              </p:ext>
            </p:extLst>
          </p:nvPr>
        </p:nvGraphicFramePr>
        <p:xfrm>
          <a:off x="3851920" y="1828624"/>
          <a:ext cx="4976936" cy="48407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2" name="TextovéPole 21"/>
          <p:cNvSpPr txBox="1"/>
          <p:nvPr/>
        </p:nvSpPr>
        <p:spPr>
          <a:xfrm>
            <a:off x="6372200" y="2063476"/>
            <a:ext cx="872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osa y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8388424" y="4037621"/>
            <a:ext cx="755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osa x</a:t>
            </a:r>
            <a:endParaRPr lang="cs-CZ" sz="20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265294" y="1711293"/>
            <a:ext cx="3816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Znázorněte v soustavě souřadnic následující body: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53326" y="3020525"/>
            <a:ext cx="1620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pc="300" dirty="0" smtClean="0"/>
              <a:t>A[1,5]</a:t>
            </a:r>
            <a:endParaRPr lang="cs-CZ" sz="2800" b="1" spc="3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53326" y="3514401"/>
            <a:ext cx="1620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pc="300" dirty="0" smtClean="0"/>
              <a:t>B[3,1]</a:t>
            </a:r>
            <a:endParaRPr lang="cs-CZ" sz="2800" b="1" spc="3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39552" y="3976066"/>
            <a:ext cx="1620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pc="300" dirty="0" smtClean="0"/>
              <a:t>C[-2,4]</a:t>
            </a:r>
            <a:endParaRPr lang="cs-CZ" sz="2800" b="1" spc="3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50622" y="4381634"/>
            <a:ext cx="1620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pc="300" dirty="0" smtClean="0"/>
              <a:t>D[1,-2]</a:t>
            </a:r>
            <a:endParaRPr lang="cs-CZ" sz="2800" b="1" spc="3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43726" y="4904854"/>
            <a:ext cx="1620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pc="300" dirty="0" smtClean="0"/>
              <a:t>E[-3,3]</a:t>
            </a:r>
            <a:endParaRPr lang="cs-CZ" sz="2800" b="1" spc="3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42994" y="5429220"/>
            <a:ext cx="1868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pc="300" dirty="0" smtClean="0"/>
              <a:t>F[-4,-2]</a:t>
            </a:r>
            <a:endParaRPr lang="cs-CZ" sz="2800" b="1" spc="3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39552" y="5949280"/>
            <a:ext cx="1620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pc="300" dirty="0" smtClean="0"/>
              <a:t>G[2,-3]</a:t>
            </a:r>
            <a:endParaRPr lang="cs-CZ" sz="2800" b="1" spc="3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47864" y="1474598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KONTROLA</a:t>
            </a:r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93820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Pravoúhlá soustava souřadnic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Graf 5"/>
          <p:cNvGraphicFramePr/>
          <p:nvPr>
            <p:extLst>
              <p:ext uri="{D42A27DB-BD31-4B8C-83A1-F6EECF244321}">
                <p14:modId xmlns:p14="http://schemas.microsoft.com/office/powerpoint/2010/main" val="2896902418"/>
              </p:ext>
            </p:extLst>
          </p:nvPr>
        </p:nvGraphicFramePr>
        <p:xfrm>
          <a:off x="3851920" y="1828624"/>
          <a:ext cx="4976936" cy="48407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2" name="TextovéPole 21"/>
          <p:cNvSpPr txBox="1"/>
          <p:nvPr/>
        </p:nvSpPr>
        <p:spPr>
          <a:xfrm>
            <a:off x="6541988" y="1940366"/>
            <a:ext cx="872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osa y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8388424" y="4037621"/>
            <a:ext cx="755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osa x</a:t>
            </a:r>
            <a:endParaRPr lang="cs-CZ" sz="20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172480" y="1755700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Zapište souřadnice následující bodů: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53326" y="3020525"/>
            <a:ext cx="1620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pc="600" dirty="0" smtClean="0"/>
              <a:t>X[ , ]</a:t>
            </a:r>
            <a:endParaRPr lang="cs-CZ" sz="2800" b="1" spc="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53326" y="3543745"/>
            <a:ext cx="1620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pc="600" dirty="0" smtClean="0"/>
              <a:t>Y[ , ]</a:t>
            </a:r>
            <a:endParaRPr lang="cs-CZ" sz="2800" b="1" spc="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53326" y="4065986"/>
            <a:ext cx="1620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pc="600" dirty="0" smtClean="0"/>
              <a:t>Z[ , ]</a:t>
            </a:r>
            <a:endParaRPr lang="cs-CZ" sz="2800" b="1" spc="6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39552" y="4589206"/>
            <a:ext cx="1620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pc="600" dirty="0" smtClean="0"/>
              <a:t>T[ , ]</a:t>
            </a:r>
            <a:endParaRPr lang="cs-CZ" sz="2800" b="1" spc="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71972" y="5181798"/>
            <a:ext cx="1620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pc="600" dirty="0" smtClean="0"/>
              <a:t>U[ , ]</a:t>
            </a:r>
            <a:endParaRPr lang="cs-CZ" sz="2800" b="1" spc="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77970" y="5723398"/>
            <a:ext cx="1620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pc="600" dirty="0" smtClean="0"/>
              <a:t>V[ , ]</a:t>
            </a:r>
            <a:endParaRPr lang="cs-CZ" sz="2800" b="1" spc="600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6310932" y="2607994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V="1">
            <a:off x="7539384" y="2654300"/>
            <a:ext cx="0" cy="17834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4355976" y="2263531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X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796532" y="304885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Y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7668344" y="234047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8388424" y="317961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995936" y="535406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W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5156572" y="570501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7283040" y="5880217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933208" y="499713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577970" y="2536261"/>
            <a:ext cx="1620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pc="600" dirty="0" smtClean="0"/>
              <a:t>S[ , ]</a:t>
            </a:r>
            <a:endParaRPr lang="cs-CZ" sz="2800" b="1" spc="6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539552" y="6246618"/>
            <a:ext cx="1620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pc="600" dirty="0" smtClean="0"/>
              <a:t>W[ , ]</a:t>
            </a:r>
            <a:endParaRPr lang="cs-CZ" sz="2800" b="1" spc="6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2198150" y="2525142"/>
            <a:ext cx="1725778" cy="4257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800"/>
              </a:spcBef>
            </a:pPr>
            <a:r>
              <a:rPr lang="cs-CZ" sz="2800" b="1" dirty="0" smtClean="0">
                <a:solidFill>
                  <a:srgbClr val="0070C0"/>
                </a:solidFill>
              </a:rPr>
              <a:t>S[-2, -4]</a:t>
            </a:r>
          </a:p>
          <a:p>
            <a:pPr>
              <a:spcBef>
                <a:spcPts val="800"/>
              </a:spcBef>
            </a:pPr>
            <a:r>
              <a:rPr lang="cs-CZ" sz="2800" b="1" dirty="0" smtClean="0">
                <a:solidFill>
                  <a:srgbClr val="0070C0"/>
                </a:solidFill>
              </a:rPr>
              <a:t>X[-4, 5]</a:t>
            </a:r>
          </a:p>
          <a:p>
            <a:pPr>
              <a:spcBef>
                <a:spcPts val="800"/>
              </a:spcBef>
            </a:pPr>
            <a:r>
              <a:rPr lang="cs-CZ" sz="2800" b="1" dirty="0" smtClean="0">
                <a:solidFill>
                  <a:srgbClr val="0070C0"/>
                </a:solidFill>
              </a:rPr>
              <a:t>Y[-3, 3]</a:t>
            </a:r>
          </a:p>
          <a:p>
            <a:pPr>
              <a:spcBef>
                <a:spcPts val="800"/>
              </a:spcBef>
            </a:pPr>
            <a:r>
              <a:rPr lang="cs-CZ" sz="2800" b="1" dirty="0" smtClean="0">
                <a:solidFill>
                  <a:srgbClr val="0070C0"/>
                </a:solidFill>
              </a:rPr>
              <a:t>Z[3, 5]</a:t>
            </a:r>
          </a:p>
          <a:p>
            <a:pPr>
              <a:spcBef>
                <a:spcPts val="800"/>
              </a:spcBef>
            </a:pPr>
            <a:r>
              <a:rPr lang="cs-CZ" sz="2800" b="1" dirty="0" smtClean="0">
                <a:solidFill>
                  <a:srgbClr val="0070C0"/>
                </a:solidFill>
              </a:rPr>
              <a:t>T[2, -5]</a:t>
            </a:r>
          </a:p>
          <a:p>
            <a:pPr>
              <a:spcBef>
                <a:spcPts val="800"/>
              </a:spcBef>
            </a:pPr>
            <a:r>
              <a:rPr lang="cs-CZ" sz="2800" b="1" dirty="0" smtClean="0">
                <a:solidFill>
                  <a:srgbClr val="0070C0"/>
                </a:solidFill>
              </a:rPr>
              <a:t>U[4, -2]</a:t>
            </a:r>
          </a:p>
          <a:p>
            <a:pPr>
              <a:spcBef>
                <a:spcPts val="800"/>
              </a:spcBef>
            </a:pPr>
            <a:r>
              <a:rPr lang="cs-CZ" sz="2800" b="1" dirty="0" smtClean="0">
                <a:solidFill>
                  <a:srgbClr val="0070C0"/>
                </a:solidFill>
              </a:rPr>
              <a:t>V[5, 2]</a:t>
            </a:r>
          </a:p>
          <a:p>
            <a:pPr>
              <a:spcBef>
                <a:spcPts val="800"/>
              </a:spcBef>
            </a:pPr>
            <a:r>
              <a:rPr lang="cs-CZ" sz="2800" b="1" dirty="0" smtClean="0">
                <a:solidFill>
                  <a:srgbClr val="0070C0"/>
                </a:solidFill>
              </a:rPr>
              <a:t>W[-5, -3]</a:t>
            </a:r>
          </a:p>
        </p:txBody>
      </p:sp>
    </p:spTree>
    <p:extLst>
      <p:ext uri="{BB962C8B-B14F-4D97-AF65-F5344CB8AC3E}">
        <p14:creationId xmlns:p14="http://schemas.microsoft.com/office/powerpoint/2010/main" val="794678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2" grpId="0"/>
      <p:bldP spid="4" grpId="0"/>
      <p:bldP spid="16" grpId="0"/>
      <p:bldP spid="17" grpId="0"/>
      <p:bldP spid="18" grpId="0"/>
      <p:bldP spid="19" grpId="0"/>
      <p:bldP spid="20" grpId="0"/>
      <p:bldP spid="35" grpId="0"/>
      <p:bldP spid="36" grpId="0"/>
      <p:bldP spid="3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404664"/>
            <a:ext cx="8352928" cy="604867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39552" y="1340768"/>
            <a:ext cx="799288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cs-CZ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JAK  A KDE VYUŽÍT ZNÁZORNĚNÍ BODŮ  </a:t>
            </a:r>
            <a:br>
              <a:rPr lang="cs-CZ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</a:br>
            <a:r>
              <a:rPr lang="cs-CZ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V PRAVOÚHLÉ SOUSTAVĚ SOUŘADNIC SI UKÁŽEME </a:t>
            </a:r>
            <a:br>
              <a:rPr lang="cs-CZ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</a:br>
            <a:r>
              <a:rPr lang="cs-CZ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V PŘÍŠTÍCH HODINÁCH</a:t>
            </a:r>
            <a:endParaRPr lang="cs-CZ" sz="4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355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844824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cs-CZ" sz="1400" dirty="0"/>
              <a:t>ODVÁRKO, Oldřich a Jiří KADLEČEK. </a:t>
            </a:r>
            <a:r>
              <a:rPr lang="cs-CZ" sz="1400" i="1" dirty="0"/>
              <a:t>Matematika pro 9. ročník základní školy</a:t>
            </a:r>
            <a:r>
              <a:rPr lang="cs-CZ" sz="1400" dirty="0"/>
              <a:t>. 2. vyd. Praha: Prometheus, 2004, 90 s. Učebnice pro základní školy (Prometheus). ISBN 978-80-7196-282-3. </a:t>
            </a:r>
          </a:p>
        </p:txBody>
      </p:sp>
    </p:spTree>
    <p:extLst>
      <p:ext uri="{BB962C8B-B14F-4D97-AF65-F5344CB8AC3E}">
        <p14:creationId xmlns:p14="http://schemas.microsoft.com/office/powerpoint/2010/main" val="1907960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řížka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řížka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2152</TotalTime>
  <Words>449</Words>
  <Application>Microsoft Office PowerPoint</Application>
  <PresentationFormat>Předvádění na obrazovce (4:3)</PresentationFormat>
  <Paragraphs>119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Mřížka</vt:lpstr>
      <vt:lpstr>Prezentace aplikace PowerPoint</vt:lpstr>
      <vt:lpstr>ANOTACE:</vt:lpstr>
      <vt:lpstr>MATEMATIKA 9. ročník</vt:lpstr>
      <vt:lpstr>Pravoúhlá soustava souřadnic</vt:lpstr>
      <vt:lpstr>Pravoúhlá soustava souřadnic</vt:lpstr>
      <vt:lpstr>Pravoúhlá soustava souřadnic</vt:lpstr>
      <vt:lpstr>Pravoúhlá soustava souřadnic</vt:lpstr>
      <vt:lpstr>Pravoúhlá soustava souřadnic</vt:lpstr>
      <vt:lpstr>Pravoúhlá soustava souřadnic</vt:lpstr>
      <vt:lpstr>Prezentace aplikace PowerPoint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MATEMATIKA 9. ročník</dc:title>
  <dc:creator>admin</dc:creator>
  <cp:lastModifiedBy>admin</cp:lastModifiedBy>
  <cp:revision>45</cp:revision>
  <dcterms:created xsi:type="dcterms:W3CDTF">2013-02-06T19:06:41Z</dcterms:created>
  <dcterms:modified xsi:type="dcterms:W3CDTF">2013-07-26T10:17:22Z</dcterms:modified>
</cp:coreProperties>
</file>