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59" r:id="rId5"/>
    <p:sldId id="264" r:id="rId6"/>
    <p:sldId id="265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  <a:srgbClr val="660066"/>
    <a:srgbClr val="0000CC"/>
    <a:srgbClr val="66FF33"/>
    <a:srgbClr val="FF33CC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60"/>
  </p:normalViewPr>
  <p:slideViewPr>
    <p:cSldViewPr>
      <p:cViewPr varScale="1">
        <p:scale>
          <a:sx n="73" d="100"/>
          <a:sy n="73" d="100"/>
        </p:scale>
        <p:origin x="-61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71000">
              <a:srgbClr val="D49E6C"/>
            </a:gs>
            <a:gs pos="10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75040-8A9D-454C-8E19-734419F74C20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5CC25D-4E55-4B5E-9AA6-6331D5138B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2253529"/>
          <a:ext cx="9144000" cy="4352449"/>
        </p:xfrm>
        <a:graphic>
          <a:graphicData uri="http://schemas.openxmlformats.org/drawingml/2006/table">
            <a:tbl>
              <a:tblPr/>
              <a:tblGrid>
                <a:gridCol w="1669645"/>
                <a:gridCol w="7474355"/>
              </a:tblGrid>
              <a:tr h="116680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pomocí prezentace se seznamují s psaním číslice 10, posloupným  počítáním určují počet předmětů ve skupině, dokreslují do počtu 10. Sestavují příklady dle uvedeného obrázku. Návštěvou divadla si upevňují pojem řádek a označují sedadla některých diváků.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82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7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březen  2013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82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I.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83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 a její aplikace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početní operace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981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Psaní správných tvarů číslic a rozvoj početních operací.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817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" name="Picture 2" descr="\\SERVER\Ucitele\DUM 2012 -2013\logo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22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539552" y="2996952"/>
            <a:ext cx="7992888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9600" b="1" i="0" u="none" strike="noStrike" kern="1200" cap="none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73760"/>
            <a:ext cx="1559096" cy="1559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1259632" y="2708920"/>
            <a:ext cx="697338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Číslice a číslo 10</a:t>
            </a:r>
            <a:endParaRPr lang="cs-CZ" sz="8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042858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b="1" dirty="0" smtClean="0"/>
              <a:t>Nejsem velký počtář, </a:t>
            </a:r>
          </a:p>
          <a:p>
            <a:r>
              <a:rPr lang="cs-CZ" sz="3600" b="1" dirty="0" smtClean="0"/>
              <a:t>přesto dobře vím, </a:t>
            </a:r>
          </a:p>
          <a:p>
            <a:r>
              <a:rPr lang="cs-CZ" sz="3600" b="1" dirty="0" smtClean="0"/>
              <a:t>že jednotka s nulou tvoří skvělý tým. </a:t>
            </a:r>
          </a:p>
          <a:p>
            <a:r>
              <a:rPr lang="cs-CZ" sz="3600" b="1" dirty="0" smtClean="0"/>
              <a:t>Když se k sobě přitulí, je z nich desítka</a:t>
            </a:r>
          </a:p>
          <a:p>
            <a:r>
              <a:rPr lang="cs-CZ" sz="3600" b="1" dirty="0" smtClean="0"/>
              <a:t>a lásku jim závidí</a:t>
            </a:r>
          </a:p>
          <a:p>
            <a:r>
              <a:rPr lang="cs-CZ" sz="3600" b="1" dirty="0" smtClean="0"/>
              <a:t> menší devítka.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664235"/>
            <a:ext cx="514806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10</a:t>
            </a:r>
            <a:endParaRPr lang="cs-CZ" sz="30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76672"/>
            <a:ext cx="1764704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76672"/>
            <a:ext cx="1800200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88607" y="476672"/>
            <a:ext cx="1656209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76672"/>
            <a:ext cx="1584176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1872208" cy="57606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35496" y="188640"/>
            <a:ext cx="2088232" cy="3024336"/>
            <a:chOff x="539552" y="476672"/>
            <a:chExt cx="2232248" cy="3096344"/>
          </a:xfrm>
        </p:grpSpPr>
        <p:sp>
          <p:nvSpPr>
            <p:cNvPr id="4" name="Zaoblený obdélník 3"/>
            <p:cNvSpPr/>
            <p:nvPr/>
          </p:nvSpPr>
          <p:spPr>
            <a:xfrm>
              <a:off x="539552" y="476672"/>
              <a:ext cx="2232248" cy="165618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ovací čára 9"/>
            <p:cNvCxnSpPr/>
            <p:nvPr/>
          </p:nvCxnSpPr>
          <p:spPr>
            <a:xfrm>
              <a:off x="1691680" y="2132856"/>
              <a:ext cx="0" cy="504056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Zaoblený obdélník 10"/>
            <p:cNvSpPr/>
            <p:nvPr/>
          </p:nvSpPr>
          <p:spPr>
            <a:xfrm>
              <a:off x="1187624" y="2636912"/>
              <a:ext cx="1008112" cy="93610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11760" y="188640"/>
            <a:ext cx="2016224" cy="3024336"/>
            <a:chOff x="539552" y="476672"/>
            <a:chExt cx="2232248" cy="3096344"/>
          </a:xfrm>
        </p:grpSpPr>
        <p:sp>
          <p:nvSpPr>
            <p:cNvPr id="15" name="Zaoblený obdélník 14"/>
            <p:cNvSpPr/>
            <p:nvPr/>
          </p:nvSpPr>
          <p:spPr>
            <a:xfrm>
              <a:off x="539552" y="476672"/>
              <a:ext cx="2232248" cy="165618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ovací čára 15"/>
            <p:cNvCxnSpPr/>
            <p:nvPr/>
          </p:nvCxnSpPr>
          <p:spPr>
            <a:xfrm>
              <a:off x="1691680" y="2132856"/>
              <a:ext cx="0" cy="504056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Zaoblený obdélník 16"/>
            <p:cNvSpPr/>
            <p:nvPr/>
          </p:nvSpPr>
          <p:spPr>
            <a:xfrm>
              <a:off x="1187624" y="2636912"/>
              <a:ext cx="1008112" cy="93610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10</a:t>
              </a:r>
              <a:endParaRPr lang="cs-CZ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644008" y="188640"/>
            <a:ext cx="2051720" cy="3002566"/>
            <a:chOff x="539552" y="476672"/>
            <a:chExt cx="2232248" cy="3074056"/>
          </a:xfrm>
        </p:grpSpPr>
        <p:sp>
          <p:nvSpPr>
            <p:cNvPr id="19" name="Zaoblený obdélník 18"/>
            <p:cNvSpPr/>
            <p:nvPr/>
          </p:nvSpPr>
          <p:spPr>
            <a:xfrm>
              <a:off x="539552" y="476672"/>
              <a:ext cx="2232248" cy="165618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ovací čára 19"/>
            <p:cNvCxnSpPr/>
            <p:nvPr/>
          </p:nvCxnSpPr>
          <p:spPr>
            <a:xfrm>
              <a:off x="1691680" y="2132856"/>
              <a:ext cx="0" cy="504056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Zaoblený obdélník 20"/>
            <p:cNvSpPr/>
            <p:nvPr/>
          </p:nvSpPr>
          <p:spPr>
            <a:xfrm>
              <a:off x="1166303" y="2614624"/>
              <a:ext cx="1008112" cy="93610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1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07504" y="3501008"/>
            <a:ext cx="2016224" cy="3024336"/>
            <a:chOff x="539552" y="476672"/>
            <a:chExt cx="2232248" cy="3096344"/>
          </a:xfrm>
        </p:grpSpPr>
        <p:sp>
          <p:nvSpPr>
            <p:cNvPr id="23" name="Zaoblený obdélník 22"/>
            <p:cNvSpPr/>
            <p:nvPr/>
          </p:nvSpPr>
          <p:spPr>
            <a:xfrm>
              <a:off x="539552" y="476672"/>
              <a:ext cx="2232248" cy="165618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1691680" y="2132856"/>
              <a:ext cx="0" cy="504056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Zaoblený obdélník 24"/>
            <p:cNvSpPr/>
            <p:nvPr/>
          </p:nvSpPr>
          <p:spPr>
            <a:xfrm>
              <a:off x="1187624" y="2636912"/>
              <a:ext cx="1008112" cy="93610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322004" y="3501008"/>
            <a:ext cx="2051720" cy="3024336"/>
            <a:chOff x="539552" y="476672"/>
            <a:chExt cx="2232248" cy="3096344"/>
          </a:xfrm>
        </p:grpSpPr>
        <p:sp>
          <p:nvSpPr>
            <p:cNvPr id="27" name="Zaoblený obdélník 26"/>
            <p:cNvSpPr/>
            <p:nvPr/>
          </p:nvSpPr>
          <p:spPr>
            <a:xfrm>
              <a:off x="539552" y="476672"/>
              <a:ext cx="2232248" cy="165618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Přímá spojovací čára 27"/>
            <p:cNvCxnSpPr/>
            <p:nvPr/>
          </p:nvCxnSpPr>
          <p:spPr>
            <a:xfrm>
              <a:off x="1691680" y="2132856"/>
              <a:ext cx="0" cy="504056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Zaoblený obdélník 28"/>
            <p:cNvSpPr/>
            <p:nvPr/>
          </p:nvSpPr>
          <p:spPr>
            <a:xfrm>
              <a:off x="1187624" y="2636912"/>
              <a:ext cx="1008112" cy="93610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4716016" y="3501008"/>
            <a:ext cx="2051720" cy="3024336"/>
            <a:chOff x="539552" y="476672"/>
            <a:chExt cx="2232248" cy="3096344"/>
          </a:xfrm>
        </p:grpSpPr>
        <p:sp>
          <p:nvSpPr>
            <p:cNvPr id="31" name="Zaoblený obdélník 30"/>
            <p:cNvSpPr/>
            <p:nvPr/>
          </p:nvSpPr>
          <p:spPr>
            <a:xfrm>
              <a:off x="539552" y="476672"/>
              <a:ext cx="2232248" cy="165618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2" name="Přímá spojovací čára 31"/>
            <p:cNvCxnSpPr/>
            <p:nvPr/>
          </p:nvCxnSpPr>
          <p:spPr>
            <a:xfrm>
              <a:off x="1691680" y="2132856"/>
              <a:ext cx="0" cy="504056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Zaoblený obdélník 32"/>
            <p:cNvSpPr/>
            <p:nvPr/>
          </p:nvSpPr>
          <p:spPr>
            <a:xfrm>
              <a:off x="1187624" y="2636912"/>
              <a:ext cx="1008112" cy="93610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876256" y="188640"/>
            <a:ext cx="2051720" cy="3024336"/>
            <a:chOff x="539552" y="476672"/>
            <a:chExt cx="2232248" cy="3096344"/>
          </a:xfrm>
        </p:grpSpPr>
        <p:sp>
          <p:nvSpPr>
            <p:cNvPr id="35" name="Zaoblený obdélník 34"/>
            <p:cNvSpPr/>
            <p:nvPr/>
          </p:nvSpPr>
          <p:spPr>
            <a:xfrm>
              <a:off x="539552" y="476672"/>
              <a:ext cx="2232248" cy="165618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ovací čára 35"/>
            <p:cNvCxnSpPr/>
            <p:nvPr/>
          </p:nvCxnSpPr>
          <p:spPr>
            <a:xfrm>
              <a:off x="1691680" y="2132856"/>
              <a:ext cx="0" cy="504056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Zaoblený obdélník 36"/>
            <p:cNvSpPr/>
            <p:nvPr/>
          </p:nvSpPr>
          <p:spPr>
            <a:xfrm>
              <a:off x="1187624" y="2636912"/>
              <a:ext cx="1008112" cy="93610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10111101011</a:t>
              </a:r>
              <a:endParaRPr lang="cs-CZ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7020272" y="3501008"/>
            <a:ext cx="2051720" cy="3024336"/>
            <a:chOff x="539552" y="476672"/>
            <a:chExt cx="2232248" cy="3096344"/>
          </a:xfrm>
        </p:grpSpPr>
        <p:sp>
          <p:nvSpPr>
            <p:cNvPr id="39" name="Zaoblený obdélník 38"/>
            <p:cNvSpPr/>
            <p:nvPr/>
          </p:nvSpPr>
          <p:spPr>
            <a:xfrm>
              <a:off x="539552" y="476672"/>
              <a:ext cx="2232248" cy="165618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0" name="Přímá spojovací čára 39"/>
            <p:cNvCxnSpPr/>
            <p:nvPr/>
          </p:nvCxnSpPr>
          <p:spPr>
            <a:xfrm>
              <a:off x="1691680" y="2132856"/>
              <a:ext cx="0" cy="504056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Zaoblený obdélník 40"/>
            <p:cNvSpPr/>
            <p:nvPr/>
          </p:nvSpPr>
          <p:spPr>
            <a:xfrm>
              <a:off x="1187624" y="2636912"/>
              <a:ext cx="1008112" cy="936104"/>
            </a:xfrm>
            <a:prstGeom prst="roundRect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3" name="Elipsa 42"/>
          <p:cNvSpPr/>
          <p:nvPr/>
        </p:nvSpPr>
        <p:spPr>
          <a:xfrm>
            <a:off x="1619672" y="4149080"/>
            <a:ext cx="360040" cy="360040"/>
          </a:xfrm>
          <a:prstGeom prst="ellipse">
            <a:avLst/>
          </a:prstGeom>
          <a:solidFill>
            <a:srgbClr val="FF66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4860032" y="4149080"/>
            <a:ext cx="360040" cy="360040"/>
          </a:xfrm>
          <a:prstGeom prst="ellipse">
            <a:avLst/>
          </a:prstGeom>
          <a:solidFill>
            <a:srgbClr val="66FF33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5508104" y="980728"/>
            <a:ext cx="360040" cy="360040"/>
          </a:xfrm>
          <a:prstGeom prst="ellipse">
            <a:avLst/>
          </a:prstGeom>
          <a:solidFill>
            <a:srgbClr val="FF33CC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5508104" y="4365104"/>
            <a:ext cx="360040" cy="360040"/>
          </a:xfrm>
          <a:prstGeom prst="ellipse">
            <a:avLst/>
          </a:prstGeom>
          <a:solidFill>
            <a:srgbClr val="66FF33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7884368" y="3717032"/>
            <a:ext cx="360040" cy="360040"/>
          </a:xfrm>
          <a:prstGeom prst="ellipse">
            <a:avLst/>
          </a:prstGeom>
          <a:solidFill>
            <a:srgbClr val="660066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6156176" y="-1251520"/>
            <a:ext cx="360040" cy="360040"/>
          </a:xfrm>
          <a:prstGeom prst="ellipse">
            <a:avLst/>
          </a:prstGeom>
          <a:solidFill>
            <a:schemeClr val="bg1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1259632" y="4581128"/>
            <a:ext cx="360040" cy="360040"/>
          </a:xfrm>
          <a:prstGeom prst="ellipse">
            <a:avLst/>
          </a:prstGeom>
          <a:solidFill>
            <a:srgbClr val="FF66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6228184" y="3645024"/>
            <a:ext cx="360040" cy="360040"/>
          </a:xfrm>
          <a:prstGeom prst="ellipse">
            <a:avLst/>
          </a:prstGeom>
          <a:solidFill>
            <a:srgbClr val="66FF33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4932040" y="3645024"/>
            <a:ext cx="360040" cy="360040"/>
          </a:xfrm>
          <a:prstGeom prst="ellipse">
            <a:avLst/>
          </a:prstGeom>
          <a:solidFill>
            <a:srgbClr val="66FF33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7668344" y="4581128"/>
            <a:ext cx="360040" cy="360040"/>
          </a:xfrm>
          <a:prstGeom prst="ellipse">
            <a:avLst/>
          </a:prstGeom>
          <a:solidFill>
            <a:srgbClr val="660066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8244408" y="4581128"/>
            <a:ext cx="360040" cy="360040"/>
          </a:xfrm>
          <a:prstGeom prst="ellipse">
            <a:avLst/>
          </a:prstGeom>
          <a:solidFill>
            <a:srgbClr val="660066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7380312" y="332656"/>
            <a:ext cx="360040" cy="36004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475656" y="3573016"/>
            <a:ext cx="360040" cy="360040"/>
          </a:xfrm>
          <a:prstGeom prst="ellipse">
            <a:avLst/>
          </a:prstGeom>
          <a:solidFill>
            <a:srgbClr val="FF66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5292080" y="548680"/>
            <a:ext cx="360040" cy="360040"/>
          </a:xfrm>
          <a:prstGeom prst="ellipse">
            <a:avLst/>
          </a:prstGeom>
          <a:solidFill>
            <a:srgbClr val="FF33CC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5724128" y="548680"/>
            <a:ext cx="360040" cy="360040"/>
          </a:xfrm>
          <a:prstGeom prst="ellipse">
            <a:avLst/>
          </a:prstGeom>
          <a:solidFill>
            <a:srgbClr val="FF33CC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5508104" y="3861048"/>
            <a:ext cx="360040" cy="360040"/>
          </a:xfrm>
          <a:prstGeom prst="ellipse">
            <a:avLst/>
          </a:prstGeom>
          <a:solidFill>
            <a:srgbClr val="66FF33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5724128" y="-1755576"/>
            <a:ext cx="360040" cy="360040"/>
          </a:xfrm>
          <a:prstGeom prst="ellipse">
            <a:avLst/>
          </a:prstGeom>
          <a:solidFill>
            <a:schemeClr val="bg1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6228184" y="-1755576"/>
            <a:ext cx="360040" cy="360040"/>
          </a:xfrm>
          <a:prstGeom prst="ellipse">
            <a:avLst/>
          </a:prstGeom>
          <a:solidFill>
            <a:schemeClr val="bg1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179512" y="1340768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1259632" y="33265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683568" y="404664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2627784" y="476672"/>
            <a:ext cx="360040" cy="360040"/>
          </a:xfrm>
          <a:prstGeom prst="ellipse">
            <a:avLst/>
          </a:prstGeom>
          <a:solidFill>
            <a:srgbClr val="FFFF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3851920" y="836712"/>
            <a:ext cx="360040" cy="360040"/>
          </a:xfrm>
          <a:prstGeom prst="ellipse">
            <a:avLst/>
          </a:prstGeom>
          <a:solidFill>
            <a:srgbClr val="FFFF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395536" y="4149080"/>
            <a:ext cx="360040" cy="360040"/>
          </a:xfrm>
          <a:prstGeom prst="ellipse">
            <a:avLst/>
          </a:prstGeom>
          <a:solidFill>
            <a:srgbClr val="FF66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179512" y="33265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899592" y="1340768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611560" y="90872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2699792" y="1052736"/>
            <a:ext cx="360040" cy="360040"/>
          </a:xfrm>
          <a:prstGeom prst="ellipse">
            <a:avLst/>
          </a:prstGeom>
          <a:solidFill>
            <a:srgbClr val="FFFF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3275856" y="1268760"/>
            <a:ext cx="360040" cy="360040"/>
          </a:xfrm>
          <a:prstGeom prst="ellipse">
            <a:avLst/>
          </a:prstGeom>
          <a:solidFill>
            <a:srgbClr val="FFFF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755576" y="4653136"/>
            <a:ext cx="360040" cy="360040"/>
          </a:xfrm>
          <a:prstGeom prst="ellipse">
            <a:avLst/>
          </a:prstGeom>
          <a:solidFill>
            <a:srgbClr val="FF66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107504" y="8367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1403648" y="1340768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1187624" y="8367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1619672" y="69269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3347864" y="476672"/>
            <a:ext cx="360040" cy="360040"/>
          </a:xfrm>
          <a:prstGeom prst="ellipse">
            <a:avLst/>
          </a:prstGeom>
          <a:solidFill>
            <a:srgbClr val="FFFF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251520" y="3645024"/>
            <a:ext cx="360040" cy="360040"/>
          </a:xfrm>
          <a:prstGeom prst="ellipse">
            <a:avLst/>
          </a:prstGeom>
          <a:solidFill>
            <a:srgbClr val="FF66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TextovéPole 94"/>
          <p:cNvSpPr txBox="1"/>
          <p:nvPr/>
        </p:nvSpPr>
        <p:spPr>
          <a:xfrm>
            <a:off x="3131840" y="242088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96" name="Elipsa 95"/>
          <p:cNvSpPr/>
          <p:nvPr/>
        </p:nvSpPr>
        <p:spPr>
          <a:xfrm>
            <a:off x="7884368" y="4149080"/>
            <a:ext cx="360040" cy="360040"/>
          </a:xfrm>
          <a:prstGeom prst="ellipse">
            <a:avLst/>
          </a:prstGeom>
          <a:solidFill>
            <a:srgbClr val="660066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7884368" y="836712"/>
            <a:ext cx="360040" cy="36004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8388424" y="836712"/>
            <a:ext cx="360040" cy="36004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7380312" y="1340768"/>
            <a:ext cx="360040" cy="36004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7956376" y="1340768"/>
            <a:ext cx="360040" cy="36004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8460432" y="1340768"/>
            <a:ext cx="360040" cy="36004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6948264" y="836712"/>
            <a:ext cx="360040" cy="36004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/>
          <p:cNvSpPr/>
          <p:nvPr/>
        </p:nvSpPr>
        <p:spPr>
          <a:xfrm>
            <a:off x="7884368" y="332656"/>
            <a:ext cx="360040" cy="36004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/>
          <p:cNvSpPr/>
          <p:nvPr/>
        </p:nvSpPr>
        <p:spPr>
          <a:xfrm>
            <a:off x="8460432" y="332656"/>
            <a:ext cx="360040" cy="36004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TextovéPole 104"/>
          <p:cNvSpPr txBox="1"/>
          <p:nvPr/>
        </p:nvSpPr>
        <p:spPr>
          <a:xfrm>
            <a:off x="7596336" y="242088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106" name="Elipsa 105"/>
          <p:cNvSpPr/>
          <p:nvPr/>
        </p:nvSpPr>
        <p:spPr>
          <a:xfrm>
            <a:off x="6228184" y="4581128"/>
            <a:ext cx="360040" cy="360040"/>
          </a:xfrm>
          <a:prstGeom prst="ellipse">
            <a:avLst/>
          </a:prstGeom>
          <a:solidFill>
            <a:srgbClr val="66FF33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Elipsa 106"/>
          <p:cNvSpPr/>
          <p:nvPr/>
        </p:nvSpPr>
        <p:spPr>
          <a:xfrm>
            <a:off x="3347864" y="4149080"/>
            <a:ext cx="360040" cy="360040"/>
          </a:xfrm>
          <a:prstGeom prst="ellipse">
            <a:avLst/>
          </a:prstGeom>
          <a:solidFill>
            <a:srgbClr val="0000CC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4860032" y="4653136"/>
            <a:ext cx="360040" cy="360040"/>
          </a:xfrm>
          <a:prstGeom prst="ellipse">
            <a:avLst/>
          </a:prstGeom>
          <a:solidFill>
            <a:srgbClr val="66FF33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2843808" y="4149080"/>
            <a:ext cx="360040" cy="360040"/>
          </a:xfrm>
          <a:prstGeom prst="ellipse">
            <a:avLst/>
          </a:prstGeom>
          <a:solidFill>
            <a:srgbClr val="0000CC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827584" y="5805264"/>
            <a:ext cx="6014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3" name="Obdélník 2"/>
          <p:cNvSpPr/>
          <p:nvPr/>
        </p:nvSpPr>
        <p:spPr>
          <a:xfrm>
            <a:off x="3059832" y="5805264"/>
            <a:ext cx="6014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10</a:t>
            </a:r>
          </a:p>
        </p:txBody>
      </p:sp>
      <p:sp>
        <p:nvSpPr>
          <p:cNvPr id="5" name="Obdélník 4"/>
          <p:cNvSpPr/>
          <p:nvPr/>
        </p:nvSpPr>
        <p:spPr>
          <a:xfrm>
            <a:off x="5482721" y="5805264"/>
            <a:ext cx="6014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6" name="Obdélník 5"/>
          <p:cNvSpPr/>
          <p:nvPr/>
        </p:nvSpPr>
        <p:spPr>
          <a:xfrm>
            <a:off x="7714969" y="5796553"/>
            <a:ext cx="6014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38705" y="2412177"/>
            <a:ext cx="6014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251520" y="1886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51520" y="8367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51520" y="141277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51520" y="522920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1520" y="4581128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51520" y="393305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51520" y="3284984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51520" y="19888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51520" y="587727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51520" y="26369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683568" y="1886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683568" y="8367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83568" y="141277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683568" y="522920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683568" y="4581128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683568" y="393305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683568" y="3284984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83568" y="19888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83568" y="587727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683568" y="26369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1115616" y="1886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1115616" y="8367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1115616" y="141277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1115616" y="5229200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1115616" y="4581128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1115616" y="393305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1115616" y="3284984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1115616" y="19888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115616" y="587727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1115616" y="26369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1619672" y="1886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1619672" y="8367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1619672" y="141277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1619672" y="5229200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1619672" y="45811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1619672" y="393305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1619672" y="3284984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1619672" y="19888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1619672" y="587727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1619672" y="26369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2051720" y="1886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2051720" y="8367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2051720" y="141277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2051720" y="5229200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2051720" y="45811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2051720" y="3933056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2051720" y="3284984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2051720" y="19888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2051720" y="587727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2051720" y="26369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2555776" y="1886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2555776" y="8367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2555776" y="141277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2555776" y="5229200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2555776" y="45811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2555776" y="3933056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2555776" y="3284984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2555776" y="19888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2555776" y="587727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2555776" y="26369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3059832" y="1886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3059832" y="8367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059832" y="141277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3059832" y="5229200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3059832" y="45811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3059832" y="3933056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3059832" y="3284984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3059832" y="19888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3059832" y="587727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3059832" y="263691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3563888" y="1886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3563888" y="8367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3563888" y="1412776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3563888" y="5229200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3563888" y="45811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3563888" y="3933056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3563888" y="3284984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3563888" y="1988840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3563888" y="587727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3563888" y="263691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4067944" y="1886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4067944" y="836712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Elipsa 90"/>
          <p:cNvSpPr/>
          <p:nvPr/>
        </p:nvSpPr>
        <p:spPr>
          <a:xfrm>
            <a:off x="4067944" y="1412776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4067944" y="5229200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4067944" y="45811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4067944" y="3933056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4067944" y="3284984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4067944" y="1988840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4067944" y="587727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4067944" y="263691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4572000" y="188640"/>
            <a:ext cx="360040" cy="360040"/>
          </a:xfrm>
          <a:prstGeom prst="ellipse">
            <a:avLst/>
          </a:prstGeom>
          <a:solidFill>
            <a:srgbClr val="FF000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4572000" y="83671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4572000" y="1412776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4572000" y="5229200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/>
          <p:cNvSpPr/>
          <p:nvPr/>
        </p:nvSpPr>
        <p:spPr>
          <a:xfrm>
            <a:off x="4572000" y="45811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/>
          <p:cNvSpPr/>
          <p:nvPr/>
        </p:nvSpPr>
        <p:spPr>
          <a:xfrm>
            <a:off x="4572000" y="3933056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/>
          <p:cNvSpPr/>
          <p:nvPr/>
        </p:nvSpPr>
        <p:spPr>
          <a:xfrm>
            <a:off x="4572000" y="3284984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Elipsa 105"/>
          <p:cNvSpPr/>
          <p:nvPr/>
        </p:nvSpPr>
        <p:spPr>
          <a:xfrm>
            <a:off x="4572000" y="1988840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Elipsa 106"/>
          <p:cNvSpPr/>
          <p:nvPr/>
        </p:nvSpPr>
        <p:spPr>
          <a:xfrm>
            <a:off x="4572000" y="587727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4572000" y="2636912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Elipsa 118"/>
          <p:cNvSpPr/>
          <p:nvPr/>
        </p:nvSpPr>
        <p:spPr>
          <a:xfrm>
            <a:off x="251520" y="63813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Elipsa 119"/>
          <p:cNvSpPr/>
          <p:nvPr/>
        </p:nvSpPr>
        <p:spPr>
          <a:xfrm>
            <a:off x="683568" y="63813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Elipsa 120"/>
          <p:cNvSpPr/>
          <p:nvPr/>
        </p:nvSpPr>
        <p:spPr>
          <a:xfrm>
            <a:off x="1115616" y="63813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Elipsa 121"/>
          <p:cNvSpPr/>
          <p:nvPr/>
        </p:nvSpPr>
        <p:spPr>
          <a:xfrm>
            <a:off x="1619672" y="63813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Elipsa 122"/>
          <p:cNvSpPr/>
          <p:nvPr/>
        </p:nvSpPr>
        <p:spPr>
          <a:xfrm>
            <a:off x="2051720" y="63813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Elipsa 123"/>
          <p:cNvSpPr/>
          <p:nvPr/>
        </p:nvSpPr>
        <p:spPr>
          <a:xfrm>
            <a:off x="2555776" y="63813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Elipsa 124"/>
          <p:cNvSpPr/>
          <p:nvPr/>
        </p:nvSpPr>
        <p:spPr>
          <a:xfrm>
            <a:off x="3059832" y="63813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Elipsa 125"/>
          <p:cNvSpPr/>
          <p:nvPr/>
        </p:nvSpPr>
        <p:spPr>
          <a:xfrm>
            <a:off x="3563888" y="63813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Elipsa 126"/>
          <p:cNvSpPr/>
          <p:nvPr/>
        </p:nvSpPr>
        <p:spPr>
          <a:xfrm>
            <a:off x="4067944" y="63813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Elipsa 127"/>
          <p:cNvSpPr/>
          <p:nvPr/>
        </p:nvSpPr>
        <p:spPr>
          <a:xfrm>
            <a:off x="4572000" y="6381328"/>
            <a:ext cx="360040" cy="360040"/>
          </a:xfrm>
          <a:prstGeom prst="ellipse">
            <a:avLst/>
          </a:prstGeom>
          <a:solidFill>
            <a:srgbClr val="3333FF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1" name="Přímá spojovací čára 130"/>
          <p:cNvCxnSpPr/>
          <p:nvPr/>
        </p:nvCxnSpPr>
        <p:spPr>
          <a:xfrm>
            <a:off x="5328084" y="548680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ovací čára 158"/>
          <p:cNvCxnSpPr/>
          <p:nvPr/>
        </p:nvCxnSpPr>
        <p:spPr>
          <a:xfrm>
            <a:off x="5328084" y="1196752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ovací čára 159"/>
          <p:cNvCxnSpPr/>
          <p:nvPr/>
        </p:nvCxnSpPr>
        <p:spPr>
          <a:xfrm>
            <a:off x="5328084" y="1844824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ovací čára 160"/>
          <p:cNvCxnSpPr/>
          <p:nvPr/>
        </p:nvCxnSpPr>
        <p:spPr>
          <a:xfrm>
            <a:off x="5328084" y="2420888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ovací čára 161"/>
          <p:cNvCxnSpPr/>
          <p:nvPr/>
        </p:nvCxnSpPr>
        <p:spPr>
          <a:xfrm>
            <a:off x="5328084" y="2996952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ovací čára 162"/>
          <p:cNvCxnSpPr/>
          <p:nvPr/>
        </p:nvCxnSpPr>
        <p:spPr>
          <a:xfrm>
            <a:off x="5328084" y="3645024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ovací čára 163"/>
          <p:cNvCxnSpPr/>
          <p:nvPr/>
        </p:nvCxnSpPr>
        <p:spPr>
          <a:xfrm>
            <a:off x="5328084" y="4293096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ovací čára 164"/>
          <p:cNvCxnSpPr/>
          <p:nvPr/>
        </p:nvCxnSpPr>
        <p:spPr>
          <a:xfrm>
            <a:off x="5328084" y="4941168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ovací čára 165"/>
          <p:cNvCxnSpPr/>
          <p:nvPr/>
        </p:nvCxnSpPr>
        <p:spPr>
          <a:xfrm>
            <a:off x="5328084" y="5589240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ovací čára 166"/>
          <p:cNvCxnSpPr/>
          <p:nvPr/>
        </p:nvCxnSpPr>
        <p:spPr>
          <a:xfrm>
            <a:off x="5328084" y="6309320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ovací čára 167"/>
          <p:cNvCxnSpPr/>
          <p:nvPr/>
        </p:nvCxnSpPr>
        <p:spPr>
          <a:xfrm>
            <a:off x="5328084" y="6813376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9" name="TextovéPole 168"/>
          <p:cNvSpPr txBox="1"/>
          <p:nvPr/>
        </p:nvSpPr>
        <p:spPr>
          <a:xfrm>
            <a:off x="5353132" y="188640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=</a:t>
            </a:r>
            <a:endParaRPr lang="cs-CZ" dirty="0"/>
          </a:p>
        </p:txBody>
      </p:sp>
      <p:sp>
        <p:nvSpPr>
          <p:cNvPr id="170" name="Obdélník 169"/>
          <p:cNvSpPr/>
          <p:nvPr/>
        </p:nvSpPr>
        <p:spPr>
          <a:xfrm>
            <a:off x="5353132" y="836712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 =</a:t>
            </a:r>
            <a:endParaRPr lang="cs-CZ" dirty="0"/>
          </a:p>
        </p:txBody>
      </p:sp>
      <p:sp>
        <p:nvSpPr>
          <p:cNvPr id="171" name="Obdélník 170"/>
          <p:cNvSpPr/>
          <p:nvPr/>
        </p:nvSpPr>
        <p:spPr>
          <a:xfrm>
            <a:off x="5353132" y="2051556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 =</a:t>
            </a:r>
            <a:endParaRPr lang="cs-CZ" dirty="0"/>
          </a:p>
        </p:txBody>
      </p:sp>
      <p:sp>
        <p:nvSpPr>
          <p:cNvPr id="172" name="Obdélník 171"/>
          <p:cNvSpPr/>
          <p:nvPr/>
        </p:nvSpPr>
        <p:spPr>
          <a:xfrm>
            <a:off x="5353132" y="1475492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 =</a:t>
            </a:r>
            <a:endParaRPr lang="cs-CZ" dirty="0"/>
          </a:p>
        </p:txBody>
      </p:sp>
      <p:sp>
        <p:nvSpPr>
          <p:cNvPr id="173" name="Obdélník 172"/>
          <p:cNvSpPr/>
          <p:nvPr/>
        </p:nvSpPr>
        <p:spPr>
          <a:xfrm>
            <a:off x="5353132" y="2636912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 =</a:t>
            </a:r>
            <a:endParaRPr lang="cs-CZ" dirty="0"/>
          </a:p>
        </p:txBody>
      </p:sp>
      <p:sp>
        <p:nvSpPr>
          <p:cNvPr id="174" name="Obdélník 173"/>
          <p:cNvSpPr/>
          <p:nvPr/>
        </p:nvSpPr>
        <p:spPr>
          <a:xfrm>
            <a:off x="5353132" y="3275692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 =</a:t>
            </a:r>
            <a:endParaRPr lang="cs-CZ" dirty="0"/>
          </a:p>
        </p:txBody>
      </p:sp>
      <p:sp>
        <p:nvSpPr>
          <p:cNvPr id="175" name="Obdélník 174"/>
          <p:cNvSpPr/>
          <p:nvPr/>
        </p:nvSpPr>
        <p:spPr>
          <a:xfrm>
            <a:off x="5353132" y="4499828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 =</a:t>
            </a:r>
            <a:endParaRPr lang="cs-CZ" dirty="0"/>
          </a:p>
        </p:txBody>
      </p:sp>
      <p:sp>
        <p:nvSpPr>
          <p:cNvPr id="176" name="Obdélník 175"/>
          <p:cNvSpPr/>
          <p:nvPr/>
        </p:nvSpPr>
        <p:spPr>
          <a:xfrm>
            <a:off x="5353132" y="3933056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 =</a:t>
            </a:r>
            <a:endParaRPr lang="cs-CZ" dirty="0"/>
          </a:p>
        </p:txBody>
      </p:sp>
      <p:sp>
        <p:nvSpPr>
          <p:cNvPr id="177" name="Obdélník 176"/>
          <p:cNvSpPr/>
          <p:nvPr/>
        </p:nvSpPr>
        <p:spPr>
          <a:xfrm>
            <a:off x="5353132" y="5939988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 =</a:t>
            </a:r>
            <a:endParaRPr lang="cs-CZ" dirty="0"/>
          </a:p>
        </p:txBody>
      </p:sp>
      <p:sp>
        <p:nvSpPr>
          <p:cNvPr id="178" name="Obdélník 177"/>
          <p:cNvSpPr/>
          <p:nvPr/>
        </p:nvSpPr>
        <p:spPr>
          <a:xfrm>
            <a:off x="5353132" y="5219908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 =</a:t>
            </a:r>
            <a:endParaRPr lang="cs-CZ" dirty="0"/>
          </a:p>
        </p:txBody>
      </p:sp>
      <p:sp>
        <p:nvSpPr>
          <p:cNvPr id="179" name="Obdélník 178"/>
          <p:cNvSpPr/>
          <p:nvPr/>
        </p:nvSpPr>
        <p:spPr>
          <a:xfrm>
            <a:off x="5353132" y="6444044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 =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9" name="Skupina 128"/>
          <p:cNvGrpSpPr/>
          <p:nvPr/>
        </p:nvGrpSpPr>
        <p:grpSpPr>
          <a:xfrm>
            <a:off x="6048672" y="1268760"/>
            <a:ext cx="2699792" cy="1971600"/>
            <a:chOff x="11449272" y="6858000"/>
            <a:chExt cx="2699792" cy="1971600"/>
          </a:xfrm>
        </p:grpSpPr>
        <p:grpSp>
          <p:nvGrpSpPr>
            <p:cNvPr id="96" name="Skupina 95"/>
            <p:cNvGrpSpPr/>
            <p:nvPr/>
          </p:nvGrpSpPr>
          <p:grpSpPr>
            <a:xfrm>
              <a:off x="11700792" y="6858000"/>
              <a:ext cx="2448272" cy="1944216"/>
              <a:chOff x="6372200" y="764704"/>
              <a:chExt cx="2448272" cy="1944216"/>
            </a:xfrm>
          </p:grpSpPr>
          <p:sp>
            <p:nvSpPr>
              <p:cNvPr id="97" name="Obdélník 96"/>
              <p:cNvSpPr/>
              <p:nvPr/>
            </p:nvSpPr>
            <p:spPr>
              <a:xfrm>
                <a:off x="6372200" y="764704"/>
                <a:ext cx="2448272" cy="36004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Obdélník 97"/>
              <p:cNvSpPr/>
              <p:nvPr/>
            </p:nvSpPr>
            <p:spPr>
              <a:xfrm>
                <a:off x="6372200" y="1124744"/>
                <a:ext cx="1080120" cy="158417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Obdélník 98"/>
              <p:cNvSpPr/>
              <p:nvPr/>
            </p:nvSpPr>
            <p:spPr>
              <a:xfrm>
                <a:off x="7452320" y="1124744"/>
                <a:ext cx="1368152" cy="72008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0" name="Obdélník 99"/>
              <p:cNvSpPr/>
              <p:nvPr/>
            </p:nvSpPr>
            <p:spPr>
              <a:xfrm>
                <a:off x="7452320" y="1844824"/>
                <a:ext cx="1368152" cy="86409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6948264" y="764704"/>
                <a:ext cx="18722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Algerian" pitchFamily="82" charset="0"/>
                  </a:rPr>
                  <a:t>VSTUPENKA</a:t>
                </a:r>
                <a:endParaRPr lang="cs-CZ" b="1" dirty="0">
                  <a:latin typeface="Algerian" pitchFamily="82" charset="0"/>
                </a:endParaRPr>
              </a:p>
            </p:txBody>
          </p:sp>
        </p:grpSp>
        <p:sp>
          <p:nvSpPr>
            <p:cNvPr id="110" name="TextovéPole 109"/>
            <p:cNvSpPr txBox="1"/>
            <p:nvPr/>
          </p:nvSpPr>
          <p:spPr>
            <a:xfrm>
              <a:off x="11449272" y="7259940"/>
              <a:ext cx="2123728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latin typeface="Algerian" pitchFamily="82" charset="0"/>
                </a:rPr>
                <a:t>1</a:t>
              </a:r>
              <a:endParaRPr lang="cs-CZ" sz="9600" dirty="0">
                <a:latin typeface="Algerian" pitchFamily="82" charset="0"/>
              </a:endParaRPr>
            </a:p>
          </p:txBody>
        </p:sp>
        <p:sp>
          <p:nvSpPr>
            <p:cNvPr id="111" name="TextovéPole 110"/>
            <p:cNvSpPr txBox="1"/>
            <p:nvPr/>
          </p:nvSpPr>
          <p:spPr>
            <a:xfrm>
              <a:off x="11988824" y="7259940"/>
              <a:ext cx="432048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latin typeface="Algerian" pitchFamily="82" charset="0"/>
                </a:rPr>
                <a:t>0</a:t>
              </a:r>
              <a:endParaRPr lang="cs-CZ" sz="9600" dirty="0">
                <a:latin typeface="Algerian" pitchFamily="82" charset="0"/>
              </a:endParaRPr>
            </a:p>
          </p:txBody>
        </p:sp>
        <p:sp>
          <p:nvSpPr>
            <p:cNvPr id="128" name="TextovéPole 127"/>
            <p:cNvSpPr txBox="1"/>
            <p:nvPr/>
          </p:nvSpPr>
          <p:spPr>
            <a:xfrm>
              <a:off x="13140952" y="7101408"/>
              <a:ext cx="64807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>
                  <a:latin typeface="Algerian" pitchFamily="82" charset="0"/>
                </a:rPr>
                <a:t>2</a:t>
              </a:r>
              <a:endParaRPr lang="cs-CZ" sz="6600" dirty="0">
                <a:latin typeface="Algerian" pitchFamily="82" charset="0"/>
              </a:endParaRPr>
            </a:p>
          </p:txBody>
        </p:sp>
      </p:grpSp>
      <p:grpSp>
        <p:nvGrpSpPr>
          <p:cNvPr id="123" name="Skupina 122"/>
          <p:cNvGrpSpPr/>
          <p:nvPr/>
        </p:nvGrpSpPr>
        <p:grpSpPr>
          <a:xfrm>
            <a:off x="6300192" y="1268760"/>
            <a:ext cx="2448272" cy="2122696"/>
            <a:chOff x="11628784" y="0"/>
            <a:chExt cx="2448272" cy="2122696"/>
          </a:xfrm>
        </p:grpSpPr>
        <p:grpSp>
          <p:nvGrpSpPr>
            <p:cNvPr id="78" name="Skupina 77"/>
            <p:cNvGrpSpPr/>
            <p:nvPr/>
          </p:nvGrpSpPr>
          <p:grpSpPr>
            <a:xfrm>
              <a:off x="11628784" y="0"/>
              <a:ext cx="2448272" cy="1944216"/>
              <a:chOff x="6372200" y="764704"/>
              <a:chExt cx="2448272" cy="1944216"/>
            </a:xfrm>
          </p:grpSpPr>
          <p:sp>
            <p:nvSpPr>
              <p:cNvPr id="79" name="Obdélník 78"/>
              <p:cNvSpPr/>
              <p:nvPr/>
            </p:nvSpPr>
            <p:spPr>
              <a:xfrm>
                <a:off x="6372200" y="764704"/>
                <a:ext cx="2448272" cy="36004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bdélník 79"/>
              <p:cNvSpPr/>
              <p:nvPr/>
            </p:nvSpPr>
            <p:spPr>
              <a:xfrm>
                <a:off x="6372200" y="1124744"/>
                <a:ext cx="1080120" cy="158417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/>
              <p:cNvSpPr/>
              <p:nvPr/>
            </p:nvSpPr>
            <p:spPr>
              <a:xfrm>
                <a:off x="7452320" y="1124744"/>
                <a:ext cx="1368152" cy="72008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/>
              <p:cNvSpPr/>
              <p:nvPr/>
            </p:nvSpPr>
            <p:spPr>
              <a:xfrm>
                <a:off x="7452320" y="1844824"/>
                <a:ext cx="1368152" cy="86409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6948264" y="764704"/>
                <a:ext cx="18722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Algerian" pitchFamily="82" charset="0"/>
                  </a:rPr>
                  <a:t>VSTUPENKA</a:t>
                </a:r>
                <a:endParaRPr lang="cs-CZ" b="1" dirty="0">
                  <a:latin typeface="Algerian" pitchFamily="82" charset="0"/>
                </a:endParaRPr>
              </a:p>
            </p:txBody>
          </p:sp>
        </p:grpSp>
        <p:sp>
          <p:nvSpPr>
            <p:cNvPr id="107" name="TextovéPole 106"/>
            <p:cNvSpPr txBox="1"/>
            <p:nvPr/>
          </p:nvSpPr>
          <p:spPr>
            <a:xfrm>
              <a:off x="11628784" y="260648"/>
              <a:ext cx="43204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>
                  <a:latin typeface="Algerian" pitchFamily="82" charset="0"/>
                </a:rPr>
                <a:t>3</a:t>
              </a:r>
              <a:endParaRPr lang="cs-CZ" sz="11500" dirty="0">
                <a:latin typeface="Algerian" pitchFamily="82" charset="0"/>
              </a:endParaRPr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13068944" y="188640"/>
              <a:ext cx="64807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>
                  <a:latin typeface="Algerian" pitchFamily="82" charset="0"/>
                </a:rPr>
                <a:t>6</a:t>
              </a:r>
              <a:endParaRPr lang="cs-CZ" sz="6600" dirty="0">
                <a:latin typeface="Algerian" pitchFamily="82" charset="0"/>
              </a:endParaRPr>
            </a:p>
          </p:txBody>
        </p:sp>
      </p:grpSp>
      <p:grpSp>
        <p:nvGrpSpPr>
          <p:cNvPr id="126" name="Skupina 125"/>
          <p:cNvGrpSpPr/>
          <p:nvPr/>
        </p:nvGrpSpPr>
        <p:grpSpPr>
          <a:xfrm>
            <a:off x="6300192" y="1278920"/>
            <a:ext cx="2448272" cy="2150080"/>
            <a:chOff x="11628784" y="3933056"/>
            <a:chExt cx="2448272" cy="2150080"/>
          </a:xfrm>
        </p:grpSpPr>
        <p:grpSp>
          <p:nvGrpSpPr>
            <p:cNvPr id="90" name="Skupina 89"/>
            <p:cNvGrpSpPr/>
            <p:nvPr/>
          </p:nvGrpSpPr>
          <p:grpSpPr>
            <a:xfrm>
              <a:off x="11628784" y="3933056"/>
              <a:ext cx="2448272" cy="1944216"/>
              <a:chOff x="6372200" y="764704"/>
              <a:chExt cx="2448272" cy="1944216"/>
            </a:xfrm>
          </p:grpSpPr>
          <p:sp>
            <p:nvSpPr>
              <p:cNvPr id="91" name="Obdélník 90"/>
              <p:cNvSpPr/>
              <p:nvPr/>
            </p:nvSpPr>
            <p:spPr>
              <a:xfrm>
                <a:off x="6372200" y="764704"/>
                <a:ext cx="2448272" cy="36004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bdélník 91"/>
              <p:cNvSpPr/>
              <p:nvPr/>
            </p:nvSpPr>
            <p:spPr>
              <a:xfrm>
                <a:off x="6372200" y="1124744"/>
                <a:ext cx="1080120" cy="158417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bdélník 92"/>
              <p:cNvSpPr/>
              <p:nvPr/>
            </p:nvSpPr>
            <p:spPr>
              <a:xfrm>
                <a:off x="7452320" y="1124744"/>
                <a:ext cx="1368152" cy="72008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délník 93"/>
              <p:cNvSpPr/>
              <p:nvPr/>
            </p:nvSpPr>
            <p:spPr>
              <a:xfrm>
                <a:off x="7452320" y="1844824"/>
                <a:ext cx="1368152" cy="86409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TextovéPole 94"/>
              <p:cNvSpPr txBox="1"/>
              <p:nvPr/>
            </p:nvSpPr>
            <p:spPr>
              <a:xfrm>
                <a:off x="6948264" y="764704"/>
                <a:ext cx="18722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Algerian" pitchFamily="82" charset="0"/>
                  </a:rPr>
                  <a:t>VSTUPENKA</a:t>
                </a:r>
                <a:endParaRPr lang="cs-CZ" b="1" dirty="0">
                  <a:latin typeface="Algerian" pitchFamily="82" charset="0"/>
                </a:endParaRPr>
              </a:p>
            </p:txBody>
          </p:sp>
        </p:grpSp>
        <p:sp>
          <p:nvSpPr>
            <p:cNvPr id="109" name="TextovéPole 108"/>
            <p:cNvSpPr txBox="1"/>
            <p:nvPr/>
          </p:nvSpPr>
          <p:spPr>
            <a:xfrm>
              <a:off x="11700792" y="4221088"/>
              <a:ext cx="43204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>
                  <a:latin typeface="Algerian" pitchFamily="82" charset="0"/>
                </a:rPr>
                <a:t>8</a:t>
              </a:r>
              <a:endParaRPr lang="cs-CZ" sz="11500" dirty="0">
                <a:latin typeface="Algerian" pitchFamily="82" charset="0"/>
              </a:endParaRPr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13068944" y="4077072"/>
              <a:ext cx="64807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>
                  <a:latin typeface="Algerian" pitchFamily="82" charset="0"/>
                </a:rPr>
                <a:t>1</a:t>
              </a:r>
              <a:endParaRPr lang="cs-CZ" sz="6600" dirty="0">
                <a:latin typeface="Algerian" pitchFamily="82" charset="0"/>
              </a:endParaRPr>
            </a:p>
          </p:txBody>
        </p:sp>
      </p:grpSp>
      <p:sp>
        <p:nvSpPr>
          <p:cNvPr id="38" name="Obdélník 37"/>
          <p:cNvSpPr/>
          <p:nvPr/>
        </p:nvSpPr>
        <p:spPr>
          <a:xfrm>
            <a:off x="251520" y="548680"/>
            <a:ext cx="5112568" cy="5184576"/>
          </a:xfrm>
          <a:prstGeom prst="rect">
            <a:avLst/>
          </a:prstGeom>
          <a:solidFill>
            <a:schemeClr val="bg1"/>
          </a:solidFill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20689"/>
            <a:ext cx="500435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24744"/>
            <a:ext cx="500435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00808"/>
            <a:ext cx="500435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04864"/>
            <a:ext cx="500435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36912"/>
            <a:ext cx="500435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140967"/>
            <a:ext cx="500435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717031"/>
            <a:ext cx="500435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221087"/>
            <a:ext cx="500435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25145"/>
            <a:ext cx="500435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5229200"/>
            <a:ext cx="5004357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/>
          <p:nvPr/>
        </p:nvSpPr>
        <p:spPr>
          <a:xfrm>
            <a:off x="5443064" y="52199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39580" y="47251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36096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460484" y="37170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57000" y="31409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453516" y="26369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450032" y="21955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446548" y="16915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436096" y="11247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46950" y="6206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107504" y="6309320"/>
            <a:ext cx="5544616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5" name="Skupina 124"/>
          <p:cNvGrpSpPr/>
          <p:nvPr/>
        </p:nvGrpSpPr>
        <p:grpSpPr>
          <a:xfrm>
            <a:off x="6300192" y="1268760"/>
            <a:ext cx="2699792" cy="2088232"/>
            <a:chOff x="11628784" y="1988840"/>
            <a:chExt cx="2699792" cy="2088232"/>
          </a:xfrm>
        </p:grpSpPr>
        <p:grpSp>
          <p:nvGrpSpPr>
            <p:cNvPr id="84" name="Skupina 83"/>
            <p:cNvGrpSpPr/>
            <p:nvPr/>
          </p:nvGrpSpPr>
          <p:grpSpPr>
            <a:xfrm>
              <a:off x="11628784" y="1988840"/>
              <a:ext cx="2448272" cy="1944216"/>
              <a:chOff x="6372200" y="764704"/>
              <a:chExt cx="2448272" cy="1944216"/>
            </a:xfrm>
          </p:grpSpPr>
          <p:sp>
            <p:nvSpPr>
              <p:cNvPr id="85" name="Obdélník 84"/>
              <p:cNvSpPr/>
              <p:nvPr/>
            </p:nvSpPr>
            <p:spPr>
              <a:xfrm>
                <a:off x="6372200" y="764704"/>
                <a:ext cx="2448272" cy="36004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délník 85"/>
              <p:cNvSpPr/>
              <p:nvPr/>
            </p:nvSpPr>
            <p:spPr>
              <a:xfrm>
                <a:off x="6372200" y="1124744"/>
                <a:ext cx="1080120" cy="158417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délník 86"/>
              <p:cNvSpPr/>
              <p:nvPr/>
            </p:nvSpPr>
            <p:spPr>
              <a:xfrm>
                <a:off x="7452320" y="1124744"/>
                <a:ext cx="1368152" cy="72008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/>
              <p:cNvSpPr/>
              <p:nvPr/>
            </p:nvSpPr>
            <p:spPr>
              <a:xfrm>
                <a:off x="7452320" y="1844824"/>
                <a:ext cx="1368152" cy="86409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TextovéPole 88"/>
              <p:cNvSpPr txBox="1"/>
              <p:nvPr/>
            </p:nvSpPr>
            <p:spPr>
              <a:xfrm>
                <a:off x="6948264" y="764704"/>
                <a:ext cx="18722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Algerian" pitchFamily="82" charset="0"/>
                  </a:rPr>
                  <a:t>VSTUPENKA</a:t>
                </a:r>
                <a:endParaRPr lang="cs-CZ" b="1" dirty="0">
                  <a:latin typeface="Algerian" pitchFamily="82" charset="0"/>
                </a:endParaRPr>
              </a:p>
            </p:txBody>
          </p:sp>
        </p:grpSp>
        <p:sp>
          <p:nvSpPr>
            <p:cNvPr id="108" name="TextovéPole 107"/>
            <p:cNvSpPr txBox="1"/>
            <p:nvPr/>
          </p:nvSpPr>
          <p:spPr>
            <a:xfrm>
              <a:off x="11700792" y="2215024"/>
              <a:ext cx="43204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>
                  <a:latin typeface="Algerian" pitchFamily="82" charset="0"/>
                </a:rPr>
                <a:t>6</a:t>
              </a:r>
              <a:endParaRPr lang="cs-CZ" sz="11500" dirty="0">
                <a:latin typeface="Algerian" pitchFamily="82" charset="0"/>
              </a:endParaRPr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12780912" y="2132856"/>
              <a:ext cx="154766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>
                  <a:latin typeface="Algerian" pitchFamily="82" charset="0"/>
                </a:rPr>
                <a:t>10</a:t>
              </a:r>
              <a:endParaRPr lang="cs-CZ" sz="6600" dirty="0">
                <a:latin typeface="Algerian" pitchFamily="82" charset="0"/>
              </a:endParaRPr>
            </a:p>
          </p:txBody>
        </p:sp>
      </p:grpSp>
      <p:grpSp>
        <p:nvGrpSpPr>
          <p:cNvPr id="127" name="Skupina 126"/>
          <p:cNvGrpSpPr/>
          <p:nvPr/>
        </p:nvGrpSpPr>
        <p:grpSpPr>
          <a:xfrm>
            <a:off x="6300192" y="1268760"/>
            <a:ext cx="2448272" cy="2088232"/>
            <a:chOff x="9144000" y="5805264"/>
            <a:chExt cx="2448272" cy="2088232"/>
          </a:xfrm>
        </p:grpSpPr>
        <p:grpSp>
          <p:nvGrpSpPr>
            <p:cNvPr id="66" name="Skupina 65"/>
            <p:cNvGrpSpPr/>
            <p:nvPr/>
          </p:nvGrpSpPr>
          <p:grpSpPr>
            <a:xfrm>
              <a:off x="9144000" y="5805264"/>
              <a:ext cx="2448272" cy="1944216"/>
              <a:chOff x="6372200" y="764704"/>
              <a:chExt cx="2448272" cy="1944216"/>
            </a:xfrm>
          </p:grpSpPr>
          <p:sp>
            <p:nvSpPr>
              <p:cNvPr id="67" name="Obdélník 66"/>
              <p:cNvSpPr/>
              <p:nvPr/>
            </p:nvSpPr>
            <p:spPr>
              <a:xfrm>
                <a:off x="6372200" y="764704"/>
                <a:ext cx="2448272" cy="36004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bdélník 67"/>
              <p:cNvSpPr/>
              <p:nvPr/>
            </p:nvSpPr>
            <p:spPr>
              <a:xfrm>
                <a:off x="6372200" y="1124744"/>
                <a:ext cx="1080120" cy="158417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bdélník 68"/>
              <p:cNvSpPr/>
              <p:nvPr/>
            </p:nvSpPr>
            <p:spPr>
              <a:xfrm>
                <a:off x="7452320" y="1124744"/>
                <a:ext cx="1368152" cy="72008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bdélník 69"/>
              <p:cNvSpPr/>
              <p:nvPr/>
            </p:nvSpPr>
            <p:spPr>
              <a:xfrm>
                <a:off x="7452320" y="1844824"/>
                <a:ext cx="1368152" cy="86409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6948264" y="764704"/>
                <a:ext cx="18722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Algerian" pitchFamily="82" charset="0"/>
                  </a:rPr>
                  <a:t>VSTUPENKA</a:t>
                </a:r>
                <a:endParaRPr lang="cs-CZ" b="1" dirty="0">
                  <a:latin typeface="Algerian" pitchFamily="82" charset="0"/>
                </a:endParaRPr>
              </a:p>
            </p:txBody>
          </p:sp>
        </p:grpSp>
        <p:sp>
          <p:nvSpPr>
            <p:cNvPr id="106" name="TextovéPole 105"/>
            <p:cNvSpPr txBox="1"/>
            <p:nvPr/>
          </p:nvSpPr>
          <p:spPr>
            <a:xfrm>
              <a:off x="9180512" y="6031448"/>
              <a:ext cx="43204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>
                  <a:latin typeface="Algerian" pitchFamily="82" charset="0"/>
                </a:rPr>
                <a:t>1</a:t>
              </a:r>
              <a:endParaRPr lang="cs-CZ" sz="11500" dirty="0">
                <a:latin typeface="Algerian" pitchFamily="82" charset="0"/>
              </a:endParaRPr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10548664" y="5949280"/>
              <a:ext cx="64807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>
                  <a:latin typeface="Algerian" pitchFamily="82" charset="0"/>
                </a:rPr>
                <a:t>4</a:t>
              </a:r>
              <a:endParaRPr lang="cs-CZ" sz="6600" dirty="0">
                <a:latin typeface="Algerian" pitchFamily="82" charset="0"/>
              </a:endParaRPr>
            </a:p>
          </p:txBody>
        </p:sp>
      </p:grpSp>
      <p:grpSp>
        <p:nvGrpSpPr>
          <p:cNvPr id="130" name="Skupina 129"/>
          <p:cNvGrpSpPr/>
          <p:nvPr/>
        </p:nvGrpSpPr>
        <p:grpSpPr>
          <a:xfrm>
            <a:off x="6264696" y="1268760"/>
            <a:ext cx="2483768" cy="2078072"/>
            <a:chOff x="9108504" y="3861048"/>
            <a:chExt cx="2483768" cy="2078072"/>
          </a:xfrm>
        </p:grpSpPr>
        <p:grpSp>
          <p:nvGrpSpPr>
            <p:cNvPr id="60" name="Skupina 59"/>
            <p:cNvGrpSpPr/>
            <p:nvPr/>
          </p:nvGrpSpPr>
          <p:grpSpPr>
            <a:xfrm>
              <a:off x="9144000" y="3861048"/>
              <a:ext cx="2448272" cy="1944216"/>
              <a:chOff x="6372200" y="764704"/>
              <a:chExt cx="2448272" cy="1944216"/>
            </a:xfrm>
          </p:grpSpPr>
          <p:sp>
            <p:nvSpPr>
              <p:cNvPr id="61" name="Obdélník 60"/>
              <p:cNvSpPr/>
              <p:nvPr/>
            </p:nvSpPr>
            <p:spPr>
              <a:xfrm>
                <a:off x="6372200" y="764704"/>
                <a:ext cx="2448272" cy="36004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bdélník 61"/>
              <p:cNvSpPr/>
              <p:nvPr/>
            </p:nvSpPr>
            <p:spPr>
              <a:xfrm>
                <a:off x="6372200" y="1124744"/>
                <a:ext cx="1080120" cy="158417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bdélník 62"/>
              <p:cNvSpPr/>
              <p:nvPr/>
            </p:nvSpPr>
            <p:spPr>
              <a:xfrm>
                <a:off x="7452320" y="1124744"/>
                <a:ext cx="1368152" cy="72008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bdélník 63"/>
              <p:cNvSpPr/>
              <p:nvPr/>
            </p:nvSpPr>
            <p:spPr>
              <a:xfrm>
                <a:off x="7452320" y="1844824"/>
                <a:ext cx="1368152" cy="86409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TextovéPole 64"/>
              <p:cNvSpPr txBox="1"/>
              <p:nvPr/>
            </p:nvSpPr>
            <p:spPr>
              <a:xfrm>
                <a:off x="6948264" y="764704"/>
                <a:ext cx="18722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Algerian" pitchFamily="82" charset="0"/>
                  </a:rPr>
                  <a:t>VSTUPENKA</a:t>
                </a:r>
                <a:endParaRPr lang="cs-CZ" b="1" dirty="0">
                  <a:latin typeface="Algerian" pitchFamily="82" charset="0"/>
                </a:endParaRPr>
              </a:p>
            </p:txBody>
          </p:sp>
        </p:grpSp>
        <p:sp>
          <p:nvSpPr>
            <p:cNvPr id="105" name="TextovéPole 104"/>
            <p:cNvSpPr txBox="1"/>
            <p:nvPr/>
          </p:nvSpPr>
          <p:spPr>
            <a:xfrm>
              <a:off x="9108504" y="4077072"/>
              <a:ext cx="43204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>
                  <a:latin typeface="Algerian" pitchFamily="82" charset="0"/>
                </a:rPr>
                <a:t>4</a:t>
              </a:r>
              <a:endParaRPr lang="cs-CZ" sz="11500" dirty="0">
                <a:latin typeface="Algerian" pitchFamily="82" charset="0"/>
              </a:endParaRPr>
            </a:p>
          </p:txBody>
        </p:sp>
        <p:sp>
          <p:nvSpPr>
            <p:cNvPr id="116" name="TextovéPole 115"/>
            <p:cNvSpPr txBox="1"/>
            <p:nvPr/>
          </p:nvSpPr>
          <p:spPr>
            <a:xfrm>
              <a:off x="10548664" y="4005064"/>
              <a:ext cx="64807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>
                  <a:latin typeface="Algerian" pitchFamily="82" charset="0"/>
                </a:rPr>
                <a:t>7</a:t>
              </a:r>
              <a:endParaRPr lang="cs-CZ" sz="6600" dirty="0">
                <a:latin typeface="Algerian" pitchFamily="82" charset="0"/>
              </a:endParaRPr>
            </a:p>
          </p:txBody>
        </p:sp>
      </p:grpSp>
      <p:grpSp>
        <p:nvGrpSpPr>
          <p:cNvPr id="124" name="Skupina 123"/>
          <p:cNvGrpSpPr/>
          <p:nvPr/>
        </p:nvGrpSpPr>
        <p:grpSpPr>
          <a:xfrm>
            <a:off x="6264696" y="1268760"/>
            <a:ext cx="2483768" cy="2088232"/>
            <a:chOff x="9108504" y="1988840"/>
            <a:chExt cx="2483768" cy="2088232"/>
          </a:xfrm>
        </p:grpSpPr>
        <p:grpSp>
          <p:nvGrpSpPr>
            <p:cNvPr id="54" name="Skupina 53"/>
            <p:cNvGrpSpPr/>
            <p:nvPr/>
          </p:nvGrpSpPr>
          <p:grpSpPr>
            <a:xfrm>
              <a:off x="9144000" y="1988840"/>
              <a:ext cx="2448272" cy="1944216"/>
              <a:chOff x="6372200" y="764704"/>
              <a:chExt cx="2448272" cy="1944216"/>
            </a:xfrm>
          </p:grpSpPr>
          <p:sp>
            <p:nvSpPr>
              <p:cNvPr id="55" name="Obdélník 54"/>
              <p:cNvSpPr/>
              <p:nvPr/>
            </p:nvSpPr>
            <p:spPr>
              <a:xfrm>
                <a:off x="6372200" y="764704"/>
                <a:ext cx="2448272" cy="36004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bdélník 55"/>
              <p:cNvSpPr/>
              <p:nvPr/>
            </p:nvSpPr>
            <p:spPr>
              <a:xfrm>
                <a:off x="6372200" y="1124744"/>
                <a:ext cx="1080120" cy="158417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bdélník 56"/>
              <p:cNvSpPr/>
              <p:nvPr/>
            </p:nvSpPr>
            <p:spPr>
              <a:xfrm>
                <a:off x="7452320" y="1124744"/>
                <a:ext cx="1368152" cy="72008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bdélník 57"/>
              <p:cNvSpPr/>
              <p:nvPr/>
            </p:nvSpPr>
            <p:spPr>
              <a:xfrm>
                <a:off x="7452320" y="1844824"/>
                <a:ext cx="1368152" cy="86409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TextovéPole 58"/>
              <p:cNvSpPr txBox="1"/>
              <p:nvPr/>
            </p:nvSpPr>
            <p:spPr>
              <a:xfrm>
                <a:off x="6948264" y="764704"/>
                <a:ext cx="18722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Algerian" pitchFamily="82" charset="0"/>
                  </a:rPr>
                  <a:t>VSTUPENKA</a:t>
                </a:r>
                <a:endParaRPr lang="cs-CZ" b="1" dirty="0">
                  <a:latin typeface="Algerian" pitchFamily="82" charset="0"/>
                </a:endParaRPr>
              </a:p>
            </p:txBody>
          </p:sp>
        </p:grpSp>
        <p:sp>
          <p:nvSpPr>
            <p:cNvPr id="104" name="TextovéPole 103"/>
            <p:cNvSpPr txBox="1"/>
            <p:nvPr/>
          </p:nvSpPr>
          <p:spPr>
            <a:xfrm>
              <a:off x="9108504" y="2215024"/>
              <a:ext cx="43204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>
                  <a:latin typeface="Algerian" pitchFamily="82" charset="0"/>
                </a:rPr>
                <a:t>7</a:t>
              </a:r>
              <a:endParaRPr lang="cs-CZ" sz="11500" dirty="0">
                <a:latin typeface="Algerian" pitchFamily="82" charset="0"/>
              </a:endParaRPr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10620672" y="2104980"/>
              <a:ext cx="64807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>
                  <a:latin typeface="Algerian" pitchFamily="82" charset="0"/>
                </a:rPr>
                <a:t>9</a:t>
              </a:r>
              <a:endParaRPr lang="cs-CZ" sz="6600" dirty="0">
                <a:latin typeface="Algerian" pitchFamily="82" charset="0"/>
              </a:endParaRPr>
            </a:p>
          </p:txBody>
        </p:sp>
      </p:grpSp>
      <p:grpSp>
        <p:nvGrpSpPr>
          <p:cNvPr id="122" name="Skupina 121"/>
          <p:cNvGrpSpPr/>
          <p:nvPr/>
        </p:nvGrpSpPr>
        <p:grpSpPr>
          <a:xfrm>
            <a:off x="6264696" y="1268760"/>
            <a:ext cx="2483768" cy="2050688"/>
            <a:chOff x="9108504" y="0"/>
            <a:chExt cx="2483768" cy="2050688"/>
          </a:xfrm>
        </p:grpSpPr>
        <p:grpSp>
          <p:nvGrpSpPr>
            <p:cNvPr id="48" name="Skupina 47"/>
            <p:cNvGrpSpPr/>
            <p:nvPr/>
          </p:nvGrpSpPr>
          <p:grpSpPr>
            <a:xfrm>
              <a:off x="9144000" y="0"/>
              <a:ext cx="2448272" cy="1944216"/>
              <a:chOff x="6372200" y="764704"/>
              <a:chExt cx="2448272" cy="1944216"/>
            </a:xfrm>
          </p:grpSpPr>
          <p:sp>
            <p:nvSpPr>
              <p:cNvPr id="49" name="Obdélník 48"/>
              <p:cNvSpPr/>
              <p:nvPr/>
            </p:nvSpPr>
            <p:spPr>
              <a:xfrm>
                <a:off x="6372200" y="764704"/>
                <a:ext cx="2448272" cy="36004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bdélník 49"/>
              <p:cNvSpPr/>
              <p:nvPr/>
            </p:nvSpPr>
            <p:spPr>
              <a:xfrm>
                <a:off x="6372200" y="1124744"/>
                <a:ext cx="1080120" cy="158417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bdélník 50"/>
              <p:cNvSpPr/>
              <p:nvPr/>
            </p:nvSpPr>
            <p:spPr>
              <a:xfrm>
                <a:off x="7452320" y="1124744"/>
                <a:ext cx="1368152" cy="72008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bdélník 51"/>
              <p:cNvSpPr/>
              <p:nvPr/>
            </p:nvSpPr>
            <p:spPr>
              <a:xfrm>
                <a:off x="7452320" y="1844824"/>
                <a:ext cx="1368152" cy="86409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6948264" y="764704"/>
                <a:ext cx="18722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Algerian" pitchFamily="82" charset="0"/>
                  </a:rPr>
                  <a:t>VSTUPENKA</a:t>
                </a:r>
                <a:endParaRPr lang="cs-CZ" b="1" dirty="0">
                  <a:latin typeface="Algerian" pitchFamily="82" charset="0"/>
                </a:endParaRPr>
              </a:p>
            </p:txBody>
          </p:sp>
        </p:grpSp>
        <p:sp>
          <p:nvSpPr>
            <p:cNvPr id="103" name="TextovéPole 102"/>
            <p:cNvSpPr txBox="1"/>
            <p:nvPr/>
          </p:nvSpPr>
          <p:spPr>
            <a:xfrm>
              <a:off x="9108504" y="188640"/>
              <a:ext cx="43204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>
                  <a:latin typeface="Algerian" pitchFamily="82" charset="0"/>
                </a:rPr>
                <a:t>9</a:t>
              </a:r>
              <a:endParaRPr lang="cs-CZ" sz="11500" dirty="0">
                <a:latin typeface="Algerian" pitchFamily="82" charset="0"/>
              </a:endParaRPr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10548664" y="188640"/>
              <a:ext cx="64807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>
                  <a:latin typeface="Algerian" pitchFamily="82" charset="0"/>
                </a:rPr>
                <a:t>5</a:t>
              </a:r>
              <a:endParaRPr lang="cs-CZ" sz="6600" dirty="0">
                <a:latin typeface="Algerian" pitchFamily="82" charset="0"/>
              </a:endParaRPr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6300192" y="1268760"/>
            <a:ext cx="2448272" cy="2115616"/>
            <a:chOff x="6695728" y="6858000"/>
            <a:chExt cx="2448272" cy="2115616"/>
          </a:xfrm>
        </p:grpSpPr>
        <p:grpSp>
          <p:nvGrpSpPr>
            <p:cNvPr id="72" name="Skupina 71"/>
            <p:cNvGrpSpPr/>
            <p:nvPr/>
          </p:nvGrpSpPr>
          <p:grpSpPr>
            <a:xfrm>
              <a:off x="6695728" y="6858000"/>
              <a:ext cx="2448272" cy="1944216"/>
              <a:chOff x="6372200" y="764704"/>
              <a:chExt cx="2448272" cy="1944216"/>
            </a:xfrm>
          </p:grpSpPr>
          <p:sp>
            <p:nvSpPr>
              <p:cNvPr id="73" name="Obdélník 72"/>
              <p:cNvSpPr/>
              <p:nvPr/>
            </p:nvSpPr>
            <p:spPr>
              <a:xfrm>
                <a:off x="6372200" y="764704"/>
                <a:ext cx="2448272" cy="36004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bdélník 73"/>
              <p:cNvSpPr/>
              <p:nvPr/>
            </p:nvSpPr>
            <p:spPr>
              <a:xfrm>
                <a:off x="6372200" y="1124744"/>
                <a:ext cx="1080120" cy="158417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bdélník 74"/>
              <p:cNvSpPr/>
              <p:nvPr/>
            </p:nvSpPr>
            <p:spPr>
              <a:xfrm>
                <a:off x="7452320" y="1124744"/>
                <a:ext cx="1368152" cy="72008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bdélník 75"/>
              <p:cNvSpPr/>
              <p:nvPr/>
            </p:nvSpPr>
            <p:spPr>
              <a:xfrm>
                <a:off x="7452320" y="1844824"/>
                <a:ext cx="1368152" cy="86409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TextovéPole 76"/>
              <p:cNvSpPr txBox="1"/>
              <p:nvPr/>
            </p:nvSpPr>
            <p:spPr>
              <a:xfrm>
                <a:off x="6948264" y="764704"/>
                <a:ext cx="18722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Algerian" pitchFamily="82" charset="0"/>
                  </a:rPr>
                  <a:t>VSTUPENKA</a:t>
                </a:r>
                <a:endParaRPr lang="cs-CZ" b="1" dirty="0">
                  <a:latin typeface="Algerian" pitchFamily="82" charset="0"/>
                </a:endParaRPr>
              </a:p>
            </p:txBody>
          </p:sp>
        </p:grpSp>
        <p:sp>
          <p:nvSpPr>
            <p:cNvPr id="102" name="TextovéPole 101"/>
            <p:cNvSpPr txBox="1"/>
            <p:nvPr/>
          </p:nvSpPr>
          <p:spPr>
            <a:xfrm>
              <a:off x="6732240" y="7111568"/>
              <a:ext cx="43204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>
                  <a:latin typeface="Algerian" pitchFamily="82" charset="0"/>
                </a:rPr>
                <a:t>5</a:t>
              </a:r>
              <a:endParaRPr lang="cs-CZ" sz="11500" dirty="0">
                <a:latin typeface="Algerian" pitchFamily="82" charset="0"/>
              </a:endParaRPr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8100392" y="7002016"/>
              <a:ext cx="64807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>
                  <a:latin typeface="Algerian" pitchFamily="82" charset="0"/>
                </a:rPr>
                <a:t>3</a:t>
              </a:r>
              <a:endParaRPr lang="cs-CZ" sz="6600" dirty="0">
                <a:latin typeface="Algerian" pitchFamily="82" charset="0"/>
              </a:endParaRPr>
            </a:p>
          </p:txBody>
        </p:sp>
      </p:grpSp>
      <p:grpSp>
        <p:nvGrpSpPr>
          <p:cNvPr id="120" name="Skupina 119"/>
          <p:cNvGrpSpPr/>
          <p:nvPr/>
        </p:nvGrpSpPr>
        <p:grpSpPr>
          <a:xfrm>
            <a:off x="6300192" y="1278920"/>
            <a:ext cx="2448272" cy="2078072"/>
            <a:chOff x="6372200" y="764704"/>
            <a:chExt cx="2448272" cy="2078072"/>
          </a:xfrm>
        </p:grpSpPr>
        <p:grpSp>
          <p:nvGrpSpPr>
            <p:cNvPr id="47" name="Skupina 46"/>
            <p:cNvGrpSpPr/>
            <p:nvPr/>
          </p:nvGrpSpPr>
          <p:grpSpPr>
            <a:xfrm>
              <a:off x="6372200" y="764704"/>
              <a:ext cx="2448272" cy="1944216"/>
              <a:chOff x="6372200" y="764704"/>
              <a:chExt cx="2448272" cy="1944216"/>
            </a:xfrm>
          </p:grpSpPr>
          <p:sp>
            <p:nvSpPr>
              <p:cNvPr id="40" name="Obdélník 39"/>
              <p:cNvSpPr/>
              <p:nvPr/>
            </p:nvSpPr>
            <p:spPr>
              <a:xfrm>
                <a:off x="6372200" y="764704"/>
                <a:ext cx="2448272" cy="36004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6372200" y="1124744"/>
                <a:ext cx="1080120" cy="158417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7452320" y="1124744"/>
                <a:ext cx="1368152" cy="720080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7452320" y="1844824"/>
                <a:ext cx="1368152" cy="864096"/>
              </a:xfrm>
              <a:prstGeom prst="rect">
                <a:avLst/>
              </a:prstGeom>
              <a:solidFill>
                <a:schemeClr val="bg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6948264" y="764704"/>
                <a:ext cx="18722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Algerian" pitchFamily="82" charset="0"/>
                  </a:rPr>
                  <a:t>VSTUPENKA</a:t>
                </a:r>
                <a:endParaRPr lang="cs-CZ" b="1" dirty="0">
                  <a:latin typeface="Algerian" pitchFamily="82" charset="0"/>
                </a:endParaRPr>
              </a:p>
            </p:txBody>
          </p:sp>
        </p:grpSp>
        <p:sp>
          <p:nvSpPr>
            <p:cNvPr id="45" name="TextovéPole 44"/>
            <p:cNvSpPr txBox="1"/>
            <p:nvPr/>
          </p:nvSpPr>
          <p:spPr>
            <a:xfrm>
              <a:off x="6444208" y="980728"/>
              <a:ext cx="43204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dirty="0" smtClean="0">
                  <a:latin typeface="Algerian" pitchFamily="82" charset="0"/>
                </a:rPr>
                <a:t>2</a:t>
              </a:r>
              <a:endParaRPr lang="cs-CZ" sz="11500" dirty="0">
                <a:latin typeface="Algerian" pitchFamily="82" charset="0"/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7812360" y="908720"/>
              <a:ext cx="64807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>
                  <a:latin typeface="Algerian" pitchFamily="82" charset="0"/>
                </a:rPr>
                <a:t>8</a:t>
              </a:r>
              <a:endParaRPr lang="cs-CZ" sz="6600" dirty="0">
                <a:latin typeface="Algerian" pitchFamily="82" charset="0"/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741266" y="3573015"/>
            <a:ext cx="3388657" cy="286232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60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UKAŽ KAM SE POSADÍŠ.</a:t>
            </a:r>
            <a:endParaRPr lang="cs-CZ" sz="60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42697" y="548680"/>
            <a:ext cx="49615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CITACE MATERIÁLU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916832"/>
            <a:ext cx="6990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Začínám psát písmenka a číslice, Hana Bílková, Jana </a:t>
            </a:r>
            <a:r>
              <a:rPr lang="cs-CZ" dirty="0" err="1" smtClean="0"/>
              <a:t>Kejvalová</a:t>
            </a:r>
            <a:r>
              <a:rPr lang="cs-CZ" dirty="0" smtClean="0"/>
              <a:t> - Fragment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</TotalTime>
  <Words>222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38</cp:revision>
  <dcterms:created xsi:type="dcterms:W3CDTF">2013-03-24T16:00:59Z</dcterms:created>
  <dcterms:modified xsi:type="dcterms:W3CDTF">2013-09-25T11:34:48Z</dcterms:modified>
</cp:coreProperties>
</file>