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3" r:id="rId4"/>
    <p:sldId id="262" r:id="rId5"/>
    <p:sldId id="257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03" autoAdjust="0"/>
    <p:restoredTop sz="94660"/>
  </p:normalViewPr>
  <p:slideViewPr>
    <p:cSldViewPr>
      <p:cViewPr>
        <p:scale>
          <a:sx n="50" d="100"/>
          <a:sy n="50" d="100"/>
        </p:scale>
        <p:origin x="-78" y="-846"/>
      </p:cViewPr>
      <p:guideLst>
        <p:guide orient="horz" pos="2160"/>
        <p:guide pos="2880"/>
      </p:guideLst>
    </p:cSldViewPr>
  </p:slideViewPr>
  <p:notesTextViewPr>
    <p:cViewPr>
      <p:scale>
        <a:sx n="200" d="100"/>
        <a:sy n="2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">
              <a:schemeClr val="accent6">
                <a:lumMod val="40000"/>
                <a:lumOff val="60000"/>
                <a:alpha val="8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D54C38-DAA8-417A-A50C-A21001385FD4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417CD9-DCE4-416E-96EB-12B5F6FFCA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over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1364640"/>
              </p:ext>
            </p:extLst>
          </p:nvPr>
        </p:nvGraphicFramePr>
        <p:xfrm>
          <a:off x="0" y="2204864"/>
          <a:ext cx="9144000" cy="4743161"/>
        </p:xfrm>
        <a:graphic>
          <a:graphicData uri="http://schemas.openxmlformats.org/drawingml/2006/table">
            <a:tbl>
              <a:tblPr/>
              <a:tblGrid>
                <a:gridCol w="1669645"/>
                <a:gridCol w="7474355"/>
              </a:tblGrid>
              <a:tr h="7508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pomocí prezentace se seznamují s řešením logické hádanky SUDOKU.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035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562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březen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2013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309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I.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0141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 a její aplikace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Matematika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a početní operace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08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Psaní správných tvarů číslic a rozvoj logického uvažování.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08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82944" marR="82944" marT="41476" marB="41476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82944" marR="82944" marT="41476" marB="4147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" name="Picture 2" descr="\\SERVER\Ucitele\DUM 2012 -2013\logo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22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over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000">
              <a:schemeClr val="accent6">
                <a:lumMod val="40000"/>
                <a:lumOff val="60000"/>
                <a:alpha val="8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10411" y="2753633"/>
            <a:ext cx="5523179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15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SUDOKU</a:t>
            </a:r>
            <a:endParaRPr lang="cs-CZ" sz="115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39552" y="2996952"/>
            <a:ext cx="7992888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9600" b="1" i="0" u="none" strike="noStrike" kern="1200" cap="none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73760"/>
            <a:ext cx="1559096" cy="15590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cover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TextovéPole 75"/>
          <p:cNvSpPr txBox="1"/>
          <p:nvPr/>
        </p:nvSpPr>
        <p:spPr>
          <a:xfrm>
            <a:off x="5580112" y="220486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979712" y="2267580"/>
          <a:ext cx="3048000" cy="279082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+mn-lt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979712" y="2276872"/>
            <a:ext cx="576064" cy="280831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55776" y="2276872"/>
            <a:ext cx="648072" cy="280831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2276872"/>
            <a:ext cx="648072" cy="280831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851920" y="2276872"/>
            <a:ext cx="576064" cy="280831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27984" y="2276872"/>
            <a:ext cx="576064" cy="280831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5400000">
            <a:off x="3203848" y="1052736"/>
            <a:ext cx="576064" cy="3024336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5400000">
            <a:off x="3203848" y="1628800"/>
            <a:ext cx="576064" cy="3024336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5400000">
            <a:off x="3239852" y="2168860"/>
            <a:ext cx="504056" cy="3024336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5400000">
            <a:off x="3203848" y="2708920"/>
            <a:ext cx="576064" cy="3024336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 rot="5400000">
            <a:off x="3203848" y="3284984"/>
            <a:ext cx="576064" cy="3024336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1691680" y="116632"/>
            <a:ext cx="7200800" cy="1395447"/>
            <a:chOff x="1691680" y="116632"/>
            <a:chExt cx="7200800" cy="1395447"/>
          </a:xfrm>
        </p:grpSpPr>
        <p:grpSp>
          <p:nvGrpSpPr>
            <p:cNvPr id="36" name="Skupina 35"/>
            <p:cNvGrpSpPr/>
            <p:nvPr/>
          </p:nvGrpSpPr>
          <p:grpSpPr>
            <a:xfrm>
              <a:off x="1691680" y="404664"/>
              <a:ext cx="7200800" cy="864096"/>
              <a:chOff x="1691680" y="404664"/>
              <a:chExt cx="7200800" cy="864096"/>
            </a:xfrm>
          </p:grpSpPr>
          <p:sp>
            <p:nvSpPr>
              <p:cNvPr id="16" name="Obdélník 15"/>
              <p:cNvSpPr/>
              <p:nvPr/>
            </p:nvSpPr>
            <p:spPr>
              <a:xfrm>
                <a:off x="1691680" y="404664"/>
                <a:ext cx="7200800" cy="864096"/>
              </a:xfrm>
              <a:prstGeom prst="rect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" name="Přímá spojovací čára 18"/>
              <p:cNvCxnSpPr/>
              <p:nvPr/>
            </p:nvCxnSpPr>
            <p:spPr>
              <a:xfrm>
                <a:off x="2411760" y="764704"/>
                <a:ext cx="288032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>
                <a:off x="7452320" y="404664"/>
                <a:ext cx="0" cy="86409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>
                <a:off x="6012160" y="404664"/>
                <a:ext cx="0" cy="86409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>
                <a:off x="4572000" y="404664"/>
                <a:ext cx="0" cy="86409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>
                <a:off x="3131840" y="404664"/>
                <a:ext cx="0" cy="86409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7" name="TextovéPole 36"/>
            <p:cNvSpPr txBox="1"/>
            <p:nvPr/>
          </p:nvSpPr>
          <p:spPr>
            <a:xfrm>
              <a:off x="3563888" y="188640"/>
              <a:ext cx="79208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0" b="1" dirty="0" smtClean="0"/>
                <a:t>2</a:t>
              </a:r>
              <a:endParaRPr lang="cs-CZ" sz="8000" b="1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372200" y="116632"/>
              <a:ext cx="79208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0" b="1" dirty="0" smtClean="0"/>
                <a:t>4</a:t>
              </a:r>
              <a:endParaRPr lang="cs-CZ" sz="8000" b="1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683568" y="332656"/>
            <a:ext cx="936104" cy="6120680"/>
            <a:chOff x="683568" y="332656"/>
            <a:chExt cx="936104" cy="6120680"/>
          </a:xfrm>
        </p:grpSpPr>
        <p:grpSp>
          <p:nvGrpSpPr>
            <p:cNvPr id="35" name="Skupina 34"/>
            <p:cNvGrpSpPr/>
            <p:nvPr/>
          </p:nvGrpSpPr>
          <p:grpSpPr>
            <a:xfrm>
              <a:off x="683568" y="404664"/>
              <a:ext cx="864096" cy="5904656"/>
              <a:chOff x="827584" y="404664"/>
              <a:chExt cx="864096" cy="5904656"/>
            </a:xfrm>
          </p:grpSpPr>
          <p:sp>
            <p:nvSpPr>
              <p:cNvPr id="17" name="Obdélník 16"/>
              <p:cNvSpPr/>
              <p:nvPr/>
            </p:nvSpPr>
            <p:spPr>
              <a:xfrm rot="5400000">
                <a:off x="-1692696" y="2924944"/>
                <a:ext cx="5904656" cy="864096"/>
              </a:xfrm>
              <a:prstGeom prst="rect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1" name="Přímá spojovací čára 30"/>
              <p:cNvCxnSpPr/>
              <p:nvPr/>
            </p:nvCxnSpPr>
            <p:spPr>
              <a:xfrm flipH="1">
                <a:off x="827584" y="1700808"/>
                <a:ext cx="86409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31"/>
              <p:cNvCxnSpPr/>
              <p:nvPr/>
            </p:nvCxnSpPr>
            <p:spPr>
              <a:xfrm flipH="1">
                <a:off x="827584" y="2924944"/>
                <a:ext cx="86409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32"/>
              <p:cNvCxnSpPr/>
              <p:nvPr/>
            </p:nvCxnSpPr>
            <p:spPr>
              <a:xfrm flipH="1">
                <a:off x="827584" y="4077072"/>
                <a:ext cx="86409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/>
              <p:nvPr/>
            </p:nvCxnSpPr>
            <p:spPr>
              <a:xfrm flipH="1">
                <a:off x="827584" y="5229200"/>
                <a:ext cx="86409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9" name="TextovéPole 38"/>
            <p:cNvSpPr txBox="1"/>
            <p:nvPr/>
          </p:nvSpPr>
          <p:spPr>
            <a:xfrm>
              <a:off x="755576" y="332656"/>
              <a:ext cx="79208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0" b="1" dirty="0" smtClean="0"/>
                <a:t>1</a:t>
              </a:r>
              <a:endParaRPr lang="cs-CZ" sz="8000" b="1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827584" y="5129897"/>
              <a:ext cx="79208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0" b="1" dirty="0" smtClean="0"/>
                <a:t>5</a:t>
              </a:r>
              <a:endParaRPr lang="cs-CZ" sz="8000" b="1" dirty="0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4451648" y="334770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451648" y="219557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299520" y="219731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227512" y="334944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651448" y="277163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075384" y="334944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240856" y="449982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816920" y="392550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299520" y="392376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graphicFrame>
        <p:nvGraphicFramePr>
          <p:cNvPr id="57" name="Tabulka 56"/>
          <p:cNvGraphicFramePr>
            <a:graphicFrameLocks noGrp="1"/>
          </p:cNvGraphicFramePr>
          <p:nvPr/>
        </p:nvGraphicFramePr>
        <p:xfrm>
          <a:off x="5484440" y="2294359"/>
          <a:ext cx="3048000" cy="279082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8" name="TextovéPole 57"/>
          <p:cNvSpPr txBox="1"/>
          <p:nvPr/>
        </p:nvSpPr>
        <p:spPr>
          <a:xfrm>
            <a:off x="7393656" y="220486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817592" y="278092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995368" y="284422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804248" y="443711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580112" y="335699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8028384" y="335699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817592" y="393305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241528" y="443711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713136" y="220486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3" name="Obdélník 72"/>
          <p:cNvSpPr/>
          <p:nvPr/>
        </p:nvSpPr>
        <p:spPr>
          <a:xfrm>
            <a:off x="1907704" y="2204864"/>
            <a:ext cx="3168352" cy="2952328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5364088" y="2204864"/>
            <a:ext cx="3168352" cy="2952328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4000"/>
                            </p:stCondLst>
                            <p:childTnLst>
                              <p:par>
                                <p:cTn id="4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0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6000"/>
                            </p:stCondLst>
                            <p:childTnLst>
                              <p:par>
                                <p:cTn id="6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80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0000"/>
                            </p:stCondLst>
                            <p:childTnLst>
                              <p:par>
                                <p:cTn id="7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20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4000"/>
                            </p:stCondLst>
                            <p:childTnLst>
                              <p:par>
                                <p:cTn id="8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60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8000"/>
                            </p:stCondLst>
                            <p:childTnLst>
                              <p:par>
                                <p:cTn id="9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56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44" grpId="0"/>
      <p:bldP spid="45" grpId="0"/>
      <p:bldP spid="46" grpId="0"/>
      <p:bldP spid="47" grpId="0"/>
      <p:bldP spid="48" grpId="0"/>
      <p:bldP spid="50" grpId="0"/>
      <p:bldP spid="52" grpId="0"/>
      <p:bldP spid="53" grpId="0"/>
      <p:bldP spid="55" grpId="0"/>
      <p:bldP spid="58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72" grpId="0"/>
      <p:bldP spid="73" grpId="0" animBg="1"/>
      <p:bldP spid="7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35966" y="1664186"/>
          <a:ext cx="3624066" cy="3348990"/>
        </p:xfrm>
        <a:graphic>
          <a:graphicData uri="http://schemas.openxmlformats.org/drawingml/2006/table">
            <a:tbl>
              <a:tblPr/>
              <a:tblGrid>
                <a:gridCol w="604011"/>
                <a:gridCol w="604011"/>
                <a:gridCol w="604011"/>
                <a:gridCol w="604011"/>
                <a:gridCol w="604011"/>
                <a:gridCol w="604011"/>
              </a:tblGrid>
              <a:tr h="52216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16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16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161"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16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16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268414" y="1664186"/>
          <a:ext cx="3624066" cy="3348990"/>
        </p:xfrm>
        <a:graphic>
          <a:graphicData uri="http://schemas.openxmlformats.org/drawingml/2006/table">
            <a:tbl>
              <a:tblPr/>
              <a:tblGrid>
                <a:gridCol w="604011"/>
                <a:gridCol w="604011"/>
                <a:gridCol w="604011"/>
                <a:gridCol w="604011"/>
                <a:gridCol w="604011"/>
                <a:gridCol w="604011"/>
              </a:tblGrid>
              <a:tr h="522161"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161"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16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161"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16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161"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67" name="Skupina 66"/>
          <p:cNvGrpSpPr/>
          <p:nvPr/>
        </p:nvGrpSpPr>
        <p:grpSpPr>
          <a:xfrm>
            <a:off x="1187624" y="161345"/>
            <a:ext cx="7200800" cy="1350734"/>
            <a:chOff x="1187624" y="161345"/>
            <a:chExt cx="7200800" cy="1350734"/>
          </a:xfrm>
        </p:grpSpPr>
        <p:grpSp>
          <p:nvGrpSpPr>
            <p:cNvPr id="66" name="Skupina 65"/>
            <p:cNvGrpSpPr/>
            <p:nvPr/>
          </p:nvGrpSpPr>
          <p:grpSpPr>
            <a:xfrm>
              <a:off x="1187624" y="404664"/>
              <a:ext cx="7200800" cy="864096"/>
              <a:chOff x="1187624" y="404664"/>
              <a:chExt cx="7200800" cy="864096"/>
            </a:xfrm>
          </p:grpSpPr>
          <p:grpSp>
            <p:nvGrpSpPr>
              <p:cNvPr id="65" name="Skupina 64"/>
              <p:cNvGrpSpPr/>
              <p:nvPr/>
            </p:nvGrpSpPr>
            <p:grpSpPr>
              <a:xfrm>
                <a:off x="1187624" y="404664"/>
                <a:ext cx="7200800" cy="864096"/>
                <a:chOff x="1187624" y="404664"/>
                <a:chExt cx="7200800" cy="864096"/>
              </a:xfrm>
            </p:grpSpPr>
            <p:sp>
              <p:nvSpPr>
                <p:cNvPr id="9" name="Obdélník 8"/>
                <p:cNvSpPr/>
                <p:nvPr/>
              </p:nvSpPr>
              <p:spPr>
                <a:xfrm>
                  <a:off x="1187624" y="404664"/>
                  <a:ext cx="7200800" cy="864096"/>
                </a:xfrm>
                <a:prstGeom prst="rect">
                  <a:avLst/>
                </a:prstGeom>
                <a:solidFill>
                  <a:srgbClr val="FFC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2" name="Přímá spojovací čára 11"/>
                <p:cNvCxnSpPr/>
                <p:nvPr/>
              </p:nvCxnSpPr>
              <p:spPr>
                <a:xfrm>
                  <a:off x="6012160" y="404664"/>
                  <a:ext cx="0" cy="864096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ovací čára 12"/>
                <p:cNvCxnSpPr/>
                <p:nvPr/>
              </p:nvCxnSpPr>
              <p:spPr>
                <a:xfrm>
                  <a:off x="4644008" y="404664"/>
                  <a:ext cx="0" cy="864096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ovací čára 13"/>
                <p:cNvCxnSpPr/>
                <p:nvPr/>
              </p:nvCxnSpPr>
              <p:spPr>
                <a:xfrm>
                  <a:off x="3491880" y="404664"/>
                  <a:ext cx="0" cy="864096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ovací čára 14"/>
                <p:cNvCxnSpPr/>
                <p:nvPr/>
              </p:nvCxnSpPr>
              <p:spPr>
                <a:xfrm>
                  <a:off x="2267744" y="404664"/>
                  <a:ext cx="0" cy="864096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5" name="Přímá spojovací čára 24"/>
              <p:cNvCxnSpPr/>
              <p:nvPr/>
            </p:nvCxnSpPr>
            <p:spPr>
              <a:xfrm>
                <a:off x="7164288" y="404664"/>
                <a:ext cx="0" cy="864096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TextovéPole 6"/>
            <p:cNvSpPr txBox="1"/>
            <p:nvPr/>
          </p:nvSpPr>
          <p:spPr>
            <a:xfrm>
              <a:off x="2555776" y="188640"/>
              <a:ext cx="79208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0" b="1" dirty="0" smtClean="0"/>
                <a:t>2</a:t>
              </a:r>
              <a:endParaRPr lang="cs-CZ" sz="8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004048" y="161345"/>
              <a:ext cx="792088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0" b="1" dirty="0" smtClean="0"/>
                <a:t>4</a:t>
              </a:r>
              <a:endParaRPr lang="cs-CZ" sz="8000" b="1" dirty="0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179512" y="188640"/>
            <a:ext cx="864096" cy="6480720"/>
            <a:chOff x="179512" y="188640"/>
            <a:chExt cx="864096" cy="6480720"/>
          </a:xfrm>
        </p:grpSpPr>
        <p:grpSp>
          <p:nvGrpSpPr>
            <p:cNvPr id="62" name="Skupina 61"/>
            <p:cNvGrpSpPr/>
            <p:nvPr/>
          </p:nvGrpSpPr>
          <p:grpSpPr>
            <a:xfrm>
              <a:off x="179512" y="404664"/>
              <a:ext cx="864096" cy="6264696"/>
              <a:chOff x="179512" y="404664"/>
              <a:chExt cx="864096" cy="6264696"/>
            </a:xfrm>
          </p:grpSpPr>
          <p:sp>
            <p:nvSpPr>
              <p:cNvPr id="20" name="Obdélník 19"/>
              <p:cNvSpPr/>
              <p:nvPr/>
            </p:nvSpPr>
            <p:spPr>
              <a:xfrm rot="5400000">
                <a:off x="-2520788" y="3104964"/>
                <a:ext cx="6264696" cy="864096"/>
              </a:xfrm>
              <a:prstGeom prst="rect">
                <a:avLst/>
              </a:prstGeom>
              <a:solidFill>
                <a:srgbClr val="FFC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1" name="Přímá spojovací čára 20"/>
              <p:cNvCxnSpPr/>
              <p:nvPr/>
            </p:nvCxnSpPr>
            <p:spPr>
              <a:xfrm flipH="1">
                <a:off x="179512" y="1412776"/>
                <a:ext cx="86409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 flipH="1">
                <a:off x="179512" y="2348880"/>
                <a:ext cx="86409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flipH="1">
                <a:off x="179512" y="3356992"/>
                <a:ext cx="86409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 flipH="1">
                <a:off x="179512" y="4293096"/>
                <a:ext cx="864096" cy="0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3" name="Skupina 62"/>
            <p:cNvGrpSpPr/>
            <p:nvPr/>
          </p:nvGrpSpPr>
          <p:grpSpPr>
            <a:xfrm>
              <a:off x="251520" y="188640"/>
              <a:ext cx="792088" cy="5472608"/>
              <a:chOff x="251520" y="188640"/>
              <a:chExt cx="792088" cy="5472608"/>
            </a:xfrm>
          </p:grpSpPr>
          <p:sp>
            <p:nvSpPr>
              <p:cNvPr id="18" name="TextovéPole 17"/>
              <p:cNvSpPr txBox="1"/>
              <p:nvPr/>
            </p:nvSpPr>
            <p:spPr>
              <a:xfrm>
                <a:off x="251520" y="188640"/>
                <a:ext cx="792088" cy="1323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0" b="1" dirty="0" smtClean="0"/>
                  <a:t>1</a:t>
                </a:r>
                <a:endParaRPr lang="cs-CZ" sz="8000" b="1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51520" y="4337809"/>
                <a:ext cx="792088" cy="1323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0" b="1" dirty="0" smtClean="0"/>
                  <a:t>5</a:t>
                </a:r>
                <a:endParaRPr lang="cs-CZ" sz="8000" b="1" dirty="0"/>
              </a:p>
            </p:txBody>
          </p:sp>
        </p:grpSp>
        <p:cxnSp>
          <p:nvCxnSpPr>
            <p:cNvPr id="26" name="Přímá spojovací čára 25"/>
            <p:cNvCxnSpPr/>
            <p:nvPr/>
          </p:nvCxnSpPr>
          <p:spPr>
            <a:xfrm flipH="1">
              <a:off x="179512" y="5517232"/>
              <a:ext cx="86409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TextovéPole 26"/>
          <p:cNvSpPr txBox="1"/>
          <p:nvPr/>
        </p:nvSpPr>
        <p:spPr>
          <a:xfrm>
            <a:off x="3779912" y="162880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31840" y="270892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555776" y="162880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331640" y="328498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993056" y="220486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355976" y="270892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131840" y="328498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555776" y="443885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979712" y="386104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707904" y="386104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369320" y="443885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588224" y="386104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012160" y="2708920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164288" y="328498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77432" y="443711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164288" y="270892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64088" y="328498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64088" y="2206605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64088" y="162880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164288" y="162880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388424" y="386104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812360" y="220660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8388424" y="3284984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825704" y="443711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1187624" y="1556792"/>
            <a:ext cx="3816424" cy="3600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148064" y="1556792"/>
            <a:ext cx="3816424" cy="360040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700" b="1" dirty="0"/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slide(fromBottom)">
                                      <p:cBhvr>
                                        <p:cTn id="8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7" grpId="0"/>
      <p:bldP spid="39" grpId="0"/>
      <p:bldP spid="40" grpId="0"/>
      <p:bldP spid="41" grpId="0"/>
      <p:bldP spid="42" grpId="0"/>
      <p:bldP spid="43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 animBg="1"/>
      <p:bldP spid="54" grpId="1" animBg="1"/>
      <p:bldP spid="5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4499992" y="1466473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9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6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4499992" y="3122657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1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2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4499992" y="4778841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5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6300192" y="1466473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9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6300192" y="3122657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5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6300192" y="4778841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 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1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7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2699792" y="1466473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3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2699792" y="3122657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7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4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2699792" y="4778841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23" name="Obdélník 22"/>
          <p:cNvSpPr/>
          <p:nvPr/>
        </p:nvSpPr>
        <p:spPr>
          <a:xfrm>
            <a:off x="2728392" y="1484784"/>
            <a:ext cx="5400600" cy="4968552"/>
          </a:xfrm>
          <a:prstGeom prst="rect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699792" y="1484784"/>
            <a:ext cx="648072" cy="496855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 rot="5400000">
            <a:off x="5112060" y="-927484"/>
            <a:ext cx="576064" cy="5400600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347864" y="1484784"/>
            <a:ext cx="576064" cy="496855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923928" y="1484784"/>
            <a:ext cx="576064" cy="496855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499992" y="1484784"/>
            <a:ext cx="648072" cy="496855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148064" y="1484784"/>
            <a:ext cx="576064" cy="496855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724128" y="1484784"/>
            <a:ext cx="576064" cy="496855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300192" y="1484784"/>
            <a:ext cx="576064" cy="496855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876256" y="1484784"/>
            <a:ext cx="648072" cy="496855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524328" y="1484784"/>
            <a:ext cx="576064" cy="4968552"/>
          </a:xfrm>
          <a:prstGeom prst="rect">
            <a:avLst/>
          </a:prstGeom>
          <a:solidFill>
            <a:srgbClr val="FF000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 rot="5400000">
            <a:off x="5148064" y="-387424"/>
            <a:ext cx="504056" cy="5400600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 rot="5400000">
            <a:off x="5112060" y="152636"/>
            <a:ext cx="576064" cy="5400600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 rot="5400000">
            <a:off x="5112060" y="728700"/>
            <a:ext cx="576064" cy="5400600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 rot="5400000">
            <a:off x="5148064" y="1268760"/>
            <a:ext cx="504056" cy="5400600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 rot="5400000">
            <a:off x="5112060" y="1808820"/>
            <a:ext cx="576064" cy="5400600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 rot="5400000">
            <a:off x="5112060" y="2384884"/>
            <a:ext cx="576064" cy="5400600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 rot="5400000">
            <a:off x="5148064" y="2924944"/>
            <a:ext cx="504056" cy="5400600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 rot="5400000">
            <a:off x="5112060" y="3465004"/>
            <a:ext cx="576064" cy="5400600"/>
          </a:xfrm>
          <a:prstGeom prst="rect">
            <a:avLst/>
          </a:prstGeom>
          <a:solidFill>
            <a:srgbClr val="00B050">
              <a:alpha val="65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2885752" y="141277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613944" y="141277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033616" y="141277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6336" y="141277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037880" y="198884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037880" y="256490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248672" y="198884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020272" y="306896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414144" y="198884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048872" y="256664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609680" y="256490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5838080" y="198884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461816" y="306896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813744" y="422108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461816" y="422282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613944" y="364502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838080" y="364502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824736" y="422282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600600" y="422282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638280" y="306896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020272" y="364676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020272" y="422282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813744" y="587727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813744" y="479715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461816" y="479715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037880" y="530294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4685952" y="530294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248672" y="530120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262016" y="587901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752728" y="479715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414144" y="479715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6414144" y="530120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609680" y="530294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7638280" y="587901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2699792" y="1484784"/>
            <a:ext cx="1800200" cy="1656184"/>
          </a:xfrm>
          <a:prstGeom prst="rect">
            <a:avLst/>
          </a:prstGeom>
          <a:solidFill>
            <a:srgbClr val="00B0F0">
              <a:alpha val="6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499992" y="3140968"/>
            <a:ext cx="1800200" cy="1656184"/>
          </a:xfrm>
          <a:prstGeom prst="rect">
            <a:avLst/>
          </a:prstGeom>
          <a:solidFill>
            <a:srgbClr val="00B0F0">
              <a:alpha val="6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6300192" y="1484784"/>
            <a:ext cx="1872208" cy="1656184"/>
          </a:xfrm>
          <a:prstGeom prst="rect">
            <a:avLst/>
          </a:prstGeom>
          <a:solidFill>
            <a:srgbClr val="00B0F0">
              <a:alpha val="6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2699792" y="3140968"/>
            <a:ext cx="1800200" cy="1656184"/>
          </a:xfrm>
          <a:prstGeom prst="rect">
            <a:avLst/>
          </a:prstGeom>
          <a:solidFill>
            <a:srgbClr val="00B0F0">
              <a:alpha val="6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4499992" y="1484784"/>
            <a:ext cx="1800200" cy="1656184"/>
          </a:xfrm>
          <a:prstGeom prst="rect">
            <a:avLst/>
          </a:prstGeom>
          <a:solidFill>
            <a:srgbClr val="00B0F0">
              <a:alpha val="6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6300192" y="3140968"/>
            <a:ext cx="1872208" cy="1656184"/>
          </a:xfrm>
          <a:prstGeom prst="rect">
            <a:avLst/>
          </a:prstGeom>
          <a:solidFill>
            <a:srgbClr val="00B0F0">
              <a:alpha val="6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2699792" y="4797152"/>
            <a:ext cx="1800200" cy="1656184"/>
          </a:xfrm>
          <a:prstGeom prst="rect">
            <a:avLst/>
          </a:prstGeom>
          <a:solidFill>
            <a:srgbClr val="00B0F0">
              <a:alpha val="6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4499992" y="4797152"/>
            <a:ext cx="1800200" cy="1656184"/>
          </a:xfrm>
          <a:prstGeom prst="rect">
            <a:avLst/>
          </a:prstGeom>
          <a:solidFill>
            <a:srgbClr val="00B0F0">
              <a:alpha val="6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6300192" y="4797152"/>
            <a:ext cx="1872208" cy="1656184"/>
          </a:xfrm>
          <a:prstGeom prst="rect">
            <a:avLst/>
          </a:prstGeom>
          <a:solidFill>
            <a:srgbClr val="00B0F0">
              <a:alpha val="61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3" name="Skupina 132"/>
          <p:cNvGrpSpPr/>
          <p:nvPr/>
        </p:nvGrpSpPr>
        <p:grpSpPr>
          <a:xfrm>
            <a:off x="1259632" y="116632"/>
            <a:ext cx="792088" cy="6624736"/>
            <a:chOff x="1259632" y="116632"/>
            <a:chExt cx="792088" cy="6624736"/>
          </a:xfrm>
        </p:grpSpPr>
        <p:grpSp>
          <p:nvGrpSpPr>
            <p:cNvPr id="120" name="Skupina 119"/>
            <p:cNvGrpSpPr/>
            <p:nvPr/>
          </p:nvGrpSpPr>
          <p:grpSpPr>
            <a:xfrm rot="5400000">
              <a:off x="-1584684" y="3104964"/>
              <a:ext cx="6480720" cy="792088"/>
              <a:chOff x="2411760" y="260648"/>
              <a:chExt cx="6480720" cy="792088"/>
            </a:xfrm>
          </p:grpSpPr>
          <p:sp>
            <p:nvSpPr>
              <p:cNvPr id="121" name="Obdélník 120"/>
              <p:cNvSpPr/>
              <p:nvPr/>
            </p:nvSpPr>
            <p:spPr>
              <a:xfrm>
                <a:off x="2411760" y="260648"/>
                <a:ext cx="6480720" cy="792088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22" name="Přímá spojovací čára 121"/>
              <p:cNvCxnSpPr/>
              <p:nvPr/>
            </p:nvCxnSpPr>
            <p:spPr>
              <a:xfrm>
                <a:off x="817240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3" name="Přímá spojovací čára 122"/>
              <p:cNvCxnSpPr/>
              <p:nvPr/>
            </p:nvCxnSpPr>
            <p:spPr>
              <a:xfrm>
                <a:off x="745232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4" name="Přímá spojovací čára 123"/>
              <p:cNvCxnSpPr/>
              <p:nvPr/>
            </p:nvCxnSpPr>
            <p:spPr>
              <a:xfrm>
                <a:off x="673224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Přímá spojovací čára 124"/>
              <p:cNvCxnSpPr/>
              <p:nvPr/>
            </p:nvCxnSpPr>
            <p:spPr>
              <a:xfrm>
                <a:off x="601216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6" name="Přímá spojovací čára 125"/>
              <p:cNvCxnSpPr/>
              <p:nvPr/>
            </p:nvCxnSpPr>
            <p:spPr>
              <a:xfrm>
                <a:off x="529208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7" name="Přímá spojovací čára 126"/>
              <p:cNvCxnSpPr/>
              <p:nvPr/>
            </p:nvCxnSpPr>
            <p:spPr>
              <a:xfrm>
                <a:off x="457200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Přímá spojovací čára 127"/>
              <p:cNvCxnSpPr/>
              <p:nvPr/>
            </p:nvCxnSpPr>
            <p:spPr>
              <a:xfrm>
                <a:off x="385192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9" name="Přímá spojovací čára 128"/>
              <p:cNvCxnSpPr/>
              <p:nvPr/>
            </p:nvCxnSpPr>
            <p:spPr>
              <a:xfrm>
                <a:off x="313184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0" name="TextovéPole 129"/>
            <p:cNvSpPr txBox="1"/>
            <p:nvPr/>
          </p:nvSpPr>
          <p:spPr>
            <a:xfrm>
              <a:off x="1403648" y="116632"/>
              <a:ext cx="36004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b="1" dirty="0" smtClean="0"/>
                <a:t>1</a:t>
              </a:r>
              <a:endParaRPr lang="cs-CZ" sz="6000" b="1" dirty="0"/>
            </a:p>
          </p:txBody>
        </p:sp>
        <p:sp>
          <p:nvSpPr>
            <p:cNvPr id="131" name="TextovéPole 130"/>
            <p:cNvSpPr txBox="1"/>
            <p:nvPr/>
          </p:nvSpPr>
          <p:spPr>
            <a:xfrm>
              <a:off x="1403648" y="5157192"/>
              <a:ext cx="50405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b="1" dirty="0" smtClean="0"/>
                <a:t>8</a:t>
              </a:r>
              <a:endParaRPr lang="cs-CZ" sz="6000" b="1" dirty="0"/>
            </a:p>
          </p:txBody>
        </p:sp>
      </p:grpSp>
      <p:grpSp>
        <p:nvGrpSpPr>
          <p:cNvPr id="135" name="Skupina 134"/>
          <p:cNvGrpSpPr/>
          <p:nvPr/>
        </p:nvGrpSpPr>
        <p:grpSpPr>
          <a:xfrm>
            <a:off x="2411760" y="116632"/>
            <a:ext cx="6480720" cy="1015663"/>
            <a:chOff x="2411760" y="116632"/>
            <a:chExt cx="6480720" cy="1015663"/>
          </a:xfrm>
        </p:grpSpPr>
        <p:grpSp>
          <p:nvGrpSpPr>
            <p:cNvPr id="119" name="Skupina 118"/>
            <p:cNvGrpSpPr/>
            <p:nvPr/>
          </p:nvGrpSpPr>
          <p:grpSpPr>
            <a:xfrm>
              <a:off x="2411760" y="260648"/>
              <a:ext cx="6480720" cy="792088"/>
              <a:chOff x="2411760" y="260648"/>
              <a:chExt cx="6480720" cy="792088"/>
            </a:xfrm>
          </p:grpSpPr>
          <p:sp>
            <p:nvSpPr>
              <p:cNvPr id="109" name="Obdélník 108"/>
              <p:cNvSpPr/>
              <p:nvPr/>
            </p:nvSpPr>
            <p:spPr>
              <a:xfrm>
                <a:off x="2411760" y="260648"/>
                <a:ext cx="6480720" cy="792088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1" name="Přímá spojovací čára 110"/>
              <p:cNvCxnSpPr/>
              <p:nvPr/>
            </p:nvCxnSpPr>
            <p:spPr>
              <a:xfrm>
                <a:off x="817240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Přímá spojovací čára 111"/>
              <p:cNvCxnSpPr/>
              <p:nvPr/>
            </p:nvCxnSpPr>
            <p:spPr>
              <a:xfrm>
                <a:off x="745232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Přímá spojovací čára 112"/>
              <p:cNvCxnSpPr/>
              <p:nvPr/>
            </p:nvCxnSpPr>
            <p:spPr>
              <a:xfrm>
                <a:off x="673224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ovací čára 113"/>
              <p:cNvCxnSpPr/>
              <p:nvPr/>
            </p:nvCxnSpPr>
            <p:spPr>
              <a:xfrm>
                <a:off x="601216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5" name="Přímá spojovací čára 114"/>
              <p:cNvCxnSpPr/>
              <p:nvPr/>
            </p:nvCxnSpPr>
            <p:spPr>
              <a:xfrm>
                <a:off x="529208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Přímá spojovací čára 115"/>
              <p:cNvCxnSpPr/>
              <p:nvPr/>
            </p:nvCxnSpPr>
            <p:spPr>
              <a:xfrm>
                <a:off x="457200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7" name="Přímá spojovací čára 116"/>
              <p:cNvCxnSpPr/>
              <p:nvPr/>
            </p:nvCxnSpPr>
            <p:spPr>
              <a:xfrm>
                <a:off x="385192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8" name="Přímá spojovací čára 117"/>
              <p:cNvCxnSpPr/>
              <p:nvPr/>
            </p:nvCxnSpPr>
            <p:spPr>
              <a:xfrm>
                <a:off x="3131840" y="260648"/>
                <a:ext cx="0" cy="792088"/>
              </a:xfrm>
              <a:prstGeom prst="line">
                <a:avLst/>
              </a:prstGeom>
              <a:ln w="381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2" name="TextovéPole 131"/>
            <p:cNvSpPr txBox="1"/>
            <p:nvPr/>
          </p:nvSpPr>
          <p:spPr>
            <a:xfrm>
              <a:off x="4644008" y="116632"/>
              <a:ext cx="576064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b="1" dirty="0" smtClean="0"/>
                <a:t>4</a:t>
              </a:r>
              <a:endParaRPr lang="cs-CZ" sz="6000" b="1" dirty="0"/>
            </a:p>
          </p:txBody>
        </p:sp>
      </p:grpSp>
      <p:sp>
        <p:nvSpPr>
          <p:cNvPr id="136" name="Obdélník 135"/>
          <p:cNvSpPr/>
          <p:nvPr/>
        </p:nvSpPr>
        <p:spPr>
          <a:xfrm>
            <a:off x="2555776" y="1412776"/>
            <a:ext cx="5760640" cy="5112568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0"/>
                            </p:stCondLst>
                            <p:childTnLst>
                              <p:par>
                                <p:cTn id="46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20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600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8000"/>
                            </p:stCondLst>
                            <p:childTnLst>
                              <p:par>
                                <p:cTn id="6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2000"/>
                            </p:stCondLst>
                            <p:childTnLst>
                              <p:par>
                                <p:cTn id="70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4000"/>
                            </p:stCondLst>
                            <p:childTnLst>
                              <p:par>
                                <p:cTn id="7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6000"/>
                            </p:stCondLst>
                            <p:childTnLst>
                              <p:par>
                                <p:cTn id="7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8000"/>
                            </p:stCondLst>
                            <p:childTnLst>
                              <p:par>
                                <p:cTn id="8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30000"/>
                            </p:stCondLst>
                            <p:childTnLst>
                              <p:par>
                                <p:cTn id="86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2000"/>
                            </p:stCondLst>
                            <p:childTnLst>
                              <p:par>
                                <p:cTn id="9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4000"/>
                            </p:stCondLst>
                            <p:childTnLst>
                              <p:par>
                                <p:cTn id="94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36000"/>
                            </p:stCondLst>
                            <p:childTnLst>
                              <p:par>
                                <p:cTn id="9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38000"/>
                            </p:stCondLst>
                            <p:childTnLst>
                              <p:par>
                                <p:cTn id="102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8500"/>
                            </p:stCondLst>
                            <p:childTnLst>
                              <p:par>
                                <p:cTn id="10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40500"/>
                            </p:stCondLst>
                            <p:childTnLst>
                              <p:par>
                                <p:cTn id="110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41000"/>
                            </p:stCondLst>
                            <p:childTnLst>
                              <p:par>
                                <p:cTn id="1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43000"/>
                            </p:stCondLst>
                            <p:childTnLst>
                              <p:par>
                                <p:cTn id="118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43500"/>
                            </p:stCondLst>
                            <p:childTnLst>
                              <p:par>
                                <p:cTn id="1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45500"/>
                            </p:stCondLst>
                            <p:childTnLst>
                              <p:par>
                                <p:cTn id="126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46000"/>
                            </p:stCondLst>
                            <p:childTnLst>
                              <p:par>
                                <p:cTn id="1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34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48500"/>
                            </p:stCondLst>
                            <p:childTnLst>
                              <p:par>
                                <p:cTn id="1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50500"/>
                            </p:stCondLst>
                            <p:childTnLst>
                              <p:par>
                                <p:cTn id="142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51000"/>
                            </p:stCondLst>
                            <p:childTnLst>
                              <p:par>
                                <p:cTn id="1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9" fill="hold">
                            <p:stCondLst>
                              <p:cond delay="53000"/>
                            </p:stCondLst>
                            <p:childTnLst>
                              <p:par>
                                <p:cTn id="150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3500"/>
                            </p:stCondLst>
                            <p:childTnLst>
                              <p:par>
                                <p:cTn id="1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55500"/>
                            </p:stCondLst>
                            <p:childTnLst>
                              <p:par>
                                <p:cTn id="158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56000"/>
                            </p:stCondLst>
                            <p:childTnLst>
                              <p:par>
                                <p:cTn id="1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58000"/>
                            </p:stCondLst>
                            <p:childTnLst>
                              <p:par>
                                <p:cTn id="166" presetID="9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9" fill="hold">
                            <p:stCondLst>
                              <p:cond delay="58500"/>
                            </p:stCondLst>
                            <p:childTnLst>
                              <p:par>
                                <p:cTn id="17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60500"/>
                            </p:stCondLst>
                            <p:childTnLst>
                              <p:par>
                                <p:cTn id="174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62500"/>
                            </p:stCondLst>
                            <p:childTnLst>
                              <p:par>
                                <p:cTn id="17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64500"/>
                            </p:stCondLst>
                            <p:childTnLst>
                              <p:par>
                                <p:cTn id="18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>
                            <p:stCondLst>
                              <p:cond delay="66500"/>
                            </p:stCondLst>
                            <p:childTnLst>
                              <p:par>
                                <p:cTn id="18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68500"/>
                            </p:stCondLst>
                            <p:childTnLst>
                              <p:par>
                                <p:cTn id="190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70500"/>
                            </p:stCondLst>
                            <p:childTnLst>
                              <p:par>
                                <p:cTn id="19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7" fill="hold">
                            <p:stCondLst>
                              <p:cond delay="72500"/>
                            </p:stCondLst>
                            <p:childTnLst>
                              <p:par>
                                <p:cTn id="19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74500"/>
                            </p:stCondLst>
                            <p:childTnLst>
                              <p:par>
                                <p:cTn id="20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5" fill="hold">
                            <p:stCondLst>
                              <p:cond delay="76500"/>
                            </p:stCondLst>
                            <p:childTnLst>
                              <p:par>
                                <p:cTn id="206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78500"/>
                            </p:stCondLst>
                            <p:childTnLst>
                              <p:par>
                                <p:cTn id="2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80500"/>
                            </p:stCondLst>
                            <p:childTnLst>
                              <p:par>
                                <p:cTn id="214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7" fill="hold">
                            <p:stCondLst>
                              <p:cond delay="82500"/>
                            </p:stCondLst>
                            <p:childTnLst>
                              <p:par>
                                <p:cTn id="2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1" fill="hold">
                            <p:stCondLst>
                              <p:cond delay="84500"/>
                            </p:stCondLst>
                            <p:childTnLst>
                              <p:par>
                                <p:cTn id="222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86500"/>
                            </p:stCondLst>
                            <p:childTnLst>
                              <p:par>
                                <p:cTn id="2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9" fill="hold">
                            <p:stCondLst>
                              <p:cond delay="88500"/>
                            </p:stCondLst>
                            <p:childTnLst>
                              <p:par>
                                <p:cTn id="230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1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90500"/>
                            </p:stCondLst>
                            <p:childTnLst>
                              <p:par>
                                <p:cTn id="2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7" fill="hold">
                            <p:stCondLst>
                              <p:cond delay="92500"/>
                            </p:stCondLst>
                            <p:childTnLst>
                              <p:par>
                                <p:cTn id="23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6" grpId="0" animBg="1"/>
      <p:bldP spid="36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7" grpId="0"/>
      <p:bldP spid="78" grpId="0"/>
      <p:bldP spid="75" grpId="0" animBg="1"/>
      <p:bldP spid="75" grpId="1" animBg="1"/>
      <p:bldP spid="99" grpId="0" animBg="1"/>
      <p:bldP spid="99" grpId="1" animBg="1"/>
      <p:bldP spid="100" grpId="0" animBg="1"/>
      <p:bldP spid="100" grpId="1" animBg="1"/>
      <p:bldP spid="102" grpId="0" animBg="1"/>
      <p:bldP spid="102" grpId="1" animBg="1"/>
      <p:bldP spid="103" grpId="0" animBg="1"/>
      <p:bldP spid="103" grpId="1" animBg="1"/>
      <p:bldP spid="104" grpId="0" animBg="1"/>
      <p:bldP spid="104" grpId="1" animBg="1"/>
      <p:bldP spid="105" grpId="0" animBg="1"/>
      <p:bldP spid="105" grpId="1" animBg="1"/>
      <p:bldP spid="106" grpId="0" animBg="1"/>
      <p:bldP spid="106" grpId="1" animBg="1"/>
      <p:bldP spid="107" grpId="0" animBg="1"/>
      <p:bldP spid="107" grpId="1" animBg="1"/>
      <p:bldP spid="13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679304" y="962417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3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6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679304" y="2618601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4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8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9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2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1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679304" y="4274785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479504" y="962417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479504" y="2618601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3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4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5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879104" y="962417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879104" y="2618601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879104" y="4274785"/>
          <a:ext cx="1756792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537592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3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13" name="Obdélník 12"/>
          <p:cNvSpPr/>
          <p:nvPr/>
        </p:nvSpPr>
        <p:spPr>
          <a:xfrm>
            <a:off x="1907704" y="980728"/>
            <a:ext cx="5400600" cy="4968552"/>
          </a:xfrm>
          <a:prstGeom prst="rect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479504" y="4293096"/>
          <a:ext cx="1828800" cy="1674495"/>
        </p:xfrm>
        <a:graphic>
          <a:graphicData uri="http://schemas.openxmlformats.org/drawingml/2006/table">
            <a:tbl>
              <a:tblPr/>
              <a:tblGrid>
                <a:gridCol w="609600"/>
                <a:gridCol w="609600"/>
                <a:gridCol w="609600"/>
              </a:tblGrid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  <a:endParaRPr lang="cs-CZ" sz="36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9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  <a:tr h="50736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6</a:t>
                      </a:r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3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>
                        <a:alpha val="11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4441328" y="314270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051720" y="90872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90872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65064" y="148652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198884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79912" y="148652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27984" y="91046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93456" y="90872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148652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993056" y="371877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203848" y="371703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641128" y="256490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004048" y="910461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004048" y="148652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17592" y="148652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93456" y="206258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804248" y="2564904"/>
            <a:ext cx="360040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580112" y="256490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241528" y="371877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051720" y="479889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627784" y="422282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217192" y="479889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203848" y="422282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851920" y="422108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851920" y="479715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851920" y="530294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441328" y="530120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004048" y="479889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665464" y="422108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652120" y="5373216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745584" y="4798893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745584" y="5374957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5" grpId="0"/>
      <p:bldP spid="36" grpId="0"/>
      <p:bldP spid="37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50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614</TotalTime>
  <Words>314</Words>
  <Application>Microsoft Office PowerPoint</Application>
  <PresentationFormat>Předvádění na obrazovce (4:3)</PresentationFormat>
  <Paragraphs>393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Cilkovi</cp:lastModifiedBy>
  <cp:revision>65</cp:revision>
  <dcterms:created xsi:type="dcterms:W3CDTF">2013-03-15T15:18:26Z</dcterms:created>
  <dcterms:modified xsi:type="dcterms:W3CDTF">2013-07-19T07:58:20Z</dcterms:modified>
</cp:coreProperties>
</file>