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3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1050" y="2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CE34-B2D0-43F9-81C5-28CD08CB8E6A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B7B-94E3-47E6-956E-E392BB43DD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6961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CE34-B2D0-43F9-81C5-28CD08CB8E6A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B7B-94E3-47E6-956E-E392BB43DD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217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CE34-B2D0-43F9-81C5-28CD08CB8E6A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B7B-94E3-47E6-956E-E392BB43DD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88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CE34-B2D0-43F9-81C5-28CD08CB8E6A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B7B-94E3-47E6-956E-E392BB43DD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2148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CE34-B2D0-43F9-81C5-28CD08CB8E6A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B7B-94E3-47E6-956E-E392BB43DD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416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CE34-B2D0-43F9-81C5-28CD08CB8E6A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B7B-94E3-47E6-956E-E392BB43DD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6937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CE34-B2D0-43F9-81C5-28CD08CB8E6A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B7B-94E3-47E6-956E-E392BB43DD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17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CE34-B2D0-43F9-81C5-28CD08CB8E6A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B7B-94E3-47E6-956E-E392BB43DD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989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CE34-B2D0-43F9-81C5-28CD08CB8E6A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B7B-94E3-47E6-956E-E392BB43DD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328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CE34-B2D0-43F9-81C5-28CD08CB8E6A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B7B-94E3-47E6-956E-E392BB43DD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258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CE34-B2D0-43F9-81C5-28CD08CB8E6A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B7B-94E3-47E6-956E-E392BB43DD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3048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33">
            <a:alpha val="4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3CE34-B2D0-43F9-81C5-28CD08CB8E6A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9FB7B-94E3-47E6-956E-E392BB43DD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4183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stezka.hamerskypotok.cz/pages/rostliny/buk-lesni.php" TargetMode="External"/><Relationship Id="rId2" Type="http://schemas.openxmlformats.org/officeDocument/2006/relationships/hyperlink" Target="http://priroda-foto.cz/buk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ichal-duda.euweb.cz/tilia_cordata.jpg" TargetMode="External"/><Relationship Id="rId5" Type="http://schemas.openxmlformats.org/officeDocument/2006/relationships/hyperlink" Target="http://priroda-foto.cz/lipa.html" TargetMode="External"/><Relationship Id="rId4" Type="http://schemas.openxmlformats.org/officeDocument/2006/relationships/hyperlink" Target="http://cs.wikipedia.org/wiki/Buk_lesn%C3%A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Prvouka – </a:t>
            </a:r>
            <a:r>
              <a:rPr lang="cs-CZ" dirty="0" smtClean="0"/>
              <a:t>Listnaté stromy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2. třída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Jana Soukupová</a:t>
            </a:r>
            <a:br>
              <a:rPr lang="cs-CZ" dirty="0"/>
            </a:br>
            <a:r>
              <a:rPr lang="cs-CZ" dirty="0" smtClean="0"/>
              <a:t>30.5.2012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4293096"/>
            <a:ext cx="6624737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0691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</a:p>
          <a:p>
            <a:r>
              <a:rPr lang="cs-CZ" dirty="0" smtClean="0"/>
              <a:t>Žáci 2. </a:t>
            </a:r>
            <a:r>
              <a:rPr lang="cs-CZ" smtClean="0"/>
              <a:t>třídy </a:t>
            </a:r>
            <a:r>
              <a:rPr lang="cs-CZ" dirty="0" smtClean="0"/>
              <a:t>poznávají některé listnaté stromy a jejich plody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088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accent3">
                    <a:lumMod val="75000"/>
                  </a:schemeClr>
                </a:solidFill>
              </a:rPr>
              <a:t>STROMY   LISTNATÉ</a:t>
            </a:r>
            <a:endParaRPr lang="cs-CZ" sz="60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91264" cy="4497363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uzivatel\AppData\Local\Microsoft\Windows\Temporary Internet Files\Content.IE5\0LHR2RWC\MP90040752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7488832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025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436910"/>
          </a:xfrm>
        </p:spPr>
        <p:txBody>
          <a:bodyPr>
            <a:normAutofit fontScale="90000"/>
          </a:bodyPr>
          <a:lstStyle/>
          <a:p>
            <a:r>
              <a:rPr lang="cs-CZ" sz="8900" dirty="0" smtClean="0">
                <a:solidFill>
                  <a:schemeClr val="accent3">
                    <a:lumMod val="75000"/>
                  </a:schemeClr>
                </a:solidFill>
              </a:rPr>
              <a:t>DUB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</a:b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947706" y="1007778"/>
            <a:ext cx="9634506" cy="546712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0" name="Picture 2" descr="C:\Users\uzivatel\AppData\Local\Microsoft\Windows\Temporary Internet Files\Content.IE5\IZPKYT6Y\MC9001933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34991">
            <a:off x="535896" y="1340768"/>
            <a:ext cx="3931005" cy="495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zivatel\AppData\Local\Microsoft\Windows\Temporary Internet Files\Content.IE5\GBGYMG05\MC9003598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222799"/>
            <a:ext cx="2039352" cy="380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zivatel\AppData\Local\Microsoft\Windows\Temporary Internet Files\Content.IE5\G7YM8GPM\MC90042399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911276"/>
            <a:ext cx="1949403" cy="2231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8091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3775" y="72086"/>
            <a:ext cx="7424591" cy="828768"/>
          </a:xfrm>
        </p:spPr>
        <p:txBody>
          <a:bodyPr>
            <a:noAutofit/>
          </a:bodyPr>
          <a:lstStyle/>
          <a:p>
            <a:r>
              <a:rPr lang="cs-CZ" sz="8000" dirty="0" smtClean="0">
                <a:solidFill>
                  <a:schemeClr val="accent3">
                    <a:lumMod val="75000"/>
                  </a:schemeClr>
                </a:solidFill>
              </a:rPr>
              <a:t>BUK</a:t>
            </a:r>
            <a:endParaRPr lang="cs-CZ" sz="80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436096" y="3810000"/>
            <a:ext cx="2286000" cy="3048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93" y="980728"/>
            <a:ext cx="3953983" cy="5805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778" y="-53855"/>
            <a:ext cx="2381250" cy="384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706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solidFill>
                  <a:schemeClr val="accent3">
                    <a:lumMod val="75000"/>
                  </a:schemeClr>
                </a:solidFill>
              </a:rPr>
              <a:t>JAVOR</a:t>
            </a:r>
            <a:endParaRPr lang="cs-CZ" sz="80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4102" name="Picture 6" descr="C:\Users\uzivatel\AppData\Local\Microsoft\Windows\Temporary Internet Files\Content.IE5\Q9B4PH78\MP9004277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14" y="3467532"/>
            <a:ext cx="4277526" cy="313796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uzivatel\AppData\Local\Microsoft\Windows\Temporary Internet Files\Content.IE5\B6A372F7\MP90041177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60648"/>
            <a:ext cx="2778979" cy="306286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zivatel\AppData\Local\Microsoft\Windows\Temporary Internet Files\Content.IE5\88LC4A8C\MP900403476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4248472" cy="48617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55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800" dirty="0" smtClean="0">
                <a:solidFill>
                  <a:srgbClr val="92D050"/>
                </a:solidFill>
              </a:rPr>
              <a:t>BŘÍZA</a:t>
            </a:r>
            <a:endParaRPr lang="cs-CZ" sz="8800" dirty="0">
              <a:solidFill>
                <a:srgbClr val="92D05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32" name="Picture 8" descr="C:\Users\uzivatel\AppData\Local\Microsoft\Windows\Temporary Internet Files\Content.IE5\0LHR2RWC\MP90039962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5112568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uzivatel\AppData\Local\Microsoft\Windows\Temporary Internet Files\Content.IE5\XE13GJ13\MC90012334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891" y="980728"/>
            <a:ext cx="4454109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009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8800" dirty="0" smtClean="0">
                <a:solidFill>
                  <a:srgbClr val="92D050"/>
                </a:solidFill>
              </a:rPr>
              <a:t>     LÍPA</a:t>
            </a:r>
            <a:endParaRPr lang="cs-CZ" sz="8800" dirty="0">
              <a:solidFill>
                <a:srgbClr val="92D05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16632"/>
            <a:ext cx="3810000" cy="28479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08919"/>
            <a:ext cx="4665017" cy="429181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3384376" cy="51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647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Odkazy:</a:t>
            </a:r>
            <a:r>
              <a:rPr lang="cs-CZ" smtClean="0"/>
              <a:t/>
            </a:r>
            <a:br>
              <a:rPr lang="cs-CZ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Dub – klipart</a:t>
            </a:r>
          </a:p>
          <a:p>
            <a:r>
              <a:rPr lang="cs-CZ" dirty="0" smtClean="0"/>
              <a:t>Buk </a:t>
            </a:r>
            <a:r>
              <a:rPr lang="cs-CZ" dirty="0"/>
              <a:t>-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priroda-foto.cz/buk.html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stezka.hamerskypotok.cz/pages/rostliny/buk-lesni.php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cs.wikipedia.org/wiki/Buk_lesn%C3%AD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Javor-klipart</a:t>
            </a:r>
            <a:endParaRPr lang="cs-CZ" dirty="0" smtClean="0"/>
          </a:p>
          <a:p>
            <a:r>
              <a:rPr lang="cs-CZ" dirty="0" smtClean="0"/>
              <a:t>Bříza – klipart</a:t>
            </a:r>
          </a:p>
          <a:p>
            <a:r>
              <a:rPr lang="cs-CZ" dirty="0"/>
              <a:t>Lípa -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priroda-foto.cz/lipa.html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michal-duda.euweb.cz/tilia_cordata.jpg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103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53</Words>
  <Application>Microsoft Office PowerPoint</Application>
  <PresentationFormat>Předvádění na obrazovce (4:3)</PresentationFormat>
  <Paragraphs>21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Prvouka – Listnaté stromy 2. třída   Jana Soukupová 30.5.2012 </vt:lpstr>
      <vt:lpstr>Prezentace aplikace PowerPoint</vt:lpstr>
      <vt:lpstr>STROMY   LISTNATÉ</vt:lpstr>
      <vt:lpstr>DUB </vt:lpstr>
      <vt:lpstr>BUK</vt:lpstr>
      <vt:lpstr>JAVOR</vt:lpstr>
      <vt:lpstr>BŘÍZA</vt:lpstr>
      <vt:lpstr>     LÍPA</vt:lpstr>
      <vt:lpstr>Odkazy: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uzivatel</cp:lastModifiedBy>
  <cp:revision>15</cp:revision>
  <dcterms:created xsi:type="dcterms:W3CDTF">2012-08-09T15:10:42Z</dcterms:created>
  <dcterms:modified xsi:type="dcterms:W3CDTF">2013-09-25T14:47:58Z</dcterms:modified>
</cp:coreProperties>
</file>