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DAFF"/>
    <a:srgbClr val="663300"/>
    <a:srgbClr val="D08B00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991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974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52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322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300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57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543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801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851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662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924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FD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3389F-4DFB-4CF2-91F1-EF7D2CE682C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26AF3-959D-40D3-8CDB-1C0FB3829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415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08081" y="980728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 Ptáci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4. 3.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VY_32_INOVACE_43_Jb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5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340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051" y="1547376"/>
            <a:ext cx="901551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Prezentace je určena pro práci na interaktivní tabuli. Byla vytvořena jako doplněk</a:t>
            </a:r>
          </a:p>
          <a:p>
            <a:r>
              <a:rPr lang="cs-CZ" sz="2000" dirty="0"/>
              <a:t>k vyvození nebo opakování učiva </a:t>
            </a:r>
            <a:r>
              <a:rPr lang="cs-CZ" sz="2000" dirty="0" smtClean="0"/>
              <a:t>2. </a:t>
            </a:r>
            <a:r>
              <a:rPr lang="cs-CZ" sz="2000" dirty="0"/>
              <a:t>ročníku Prvouka </a:t>
            </a:r>
            <a:r>
              <a:rPr lang="cs-CZ" sz="2000" dirty="0" smtClean="0"/>
              <a:t>– Ptáci. V </a:t>
            </a:r>
            <a:r>
              <a:rPr lang="cs-CZ" sz="2000" dirty="0"/>
              <a:t>rámci prezentace se žáci </a:t>
            </a:r>
            <a:r>
              <a:rPr lang="cs-CZ" sz="2000" dirty="0" smtClean="0"/>
              <a:t>seznamují s rozdělením ptáků podle daného kritéria a se zástupci jednotlivých skupin.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21888" y="4720872"/>
            <a:ext cx="79785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Pilotáž: Prezentace pilotována ve třídách </a:t>
            </a:r>
            <a:r>
              <a:rPr lang="cs-CZ" sz="2000" dirty="0" smtClean="0"/>
              <a:t>druhého ročníku</a:t>
            </a:r>
            <a:r>
              <a:rPr lang="cs-CZ" sz="2000" dirty="0"/>
              <a:t>. Posloužila k uvedení žáků do tématu </a:t>
            </a:r>
            <a:r>
              <a:rPr lang="cs-CZ" sz="2000" dirty="0" smtClean="0"/>
              <a:t>a </a:t>
            </a:r>
            <a:r>
              <a:rPr lang="cs-CZ" sz="2000" dirty="0"/>
              <a:t>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21790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73769"/>
            <a:ext cx="26887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u="sng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Ptáci</a:t>
            </a:r>
            <a:endParaRPr lang="cs-CZ" sz="9600" b="1" u="sng" dirty="0">
              <a:ln w="12700">
                <a:solidFill>
                  <a:srgbClr val="00206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22" b="18629"/>
          <a:stretch/>
        </p:blipFill>
        <p:spPr bwMode="auto">
          <a:xfrm>
            <a:off x="5436096" y="548680"/>
            <a:ext cx="2994194" cy="1791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51" b="19000"/>
          <a:stretch/>
        </p:blipFill>
        <p:spPr bwMode="auto">
          <a:xfrm>
            <a:off x="1219244" y="4293096"/>
            <a:ext cx="2999162" cy="1791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25" b="18281"/>
          <a:stretch/>
        </p:blipFill>
        <p:spPr bwMode="auto">
          <a:xfrm>
            <a:off x="4932040" y="3212976"/>
            <a:ext cx="2782838" cy="1791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717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633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Zopakuj si , co víme o ptácích a doplň správná slova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812844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Ptáci mají tělo porostlé ……………….  . </a:t>
            </a:r>
          </a:p>
          <a:p>
            <a:endParaRPr lang="cs-CZ" sz="4000" dirty="0">
              <a:solidFill>
                <a:srgbClr val="7030A0"/>
              </a:solidFill>
            </a:endParaRPr>
          </a:p>
          <a:p>
            <a:r>
              <a:rPr lang="cs-CZ" sz="4000" dirty="0" smtClean="0">
                <a:solidFill>
                  <a:srgbClr val="7030A0"/>
                </a:solidFill>
              </a:rPr>
              <a:t>Místo předních končetin mají …………  .</a:t>
            </a:r>
          </a:p>
          <a:p>
            <a:endParaRPr lang="cs-CZ" sz="4000" dirty="0">
              <a:solidFill>
                <a:srgbClr val="7030A0"/>
              </a:solidFill>
            </a:endParaRPr>
          </a:p>
          <a:p>
            <a:r>
              <a:rPr lang="cs-CZ" sz="4000" dirty="0" smtClean="0">
                <a:solidFill>
                  <a:srgbClr val="7030A0"/>
                </a:solidFill>
              </a:rPr>
              <a:t>Mláďata se líhnou z ………………..  .</a:t>
            </a:r>
          </a:p>
          <a:p>
            <a:endParaRPr lang="cs-CZ" sz="4000" dirty="0">
              <a:solidFill>
                <a:srgbClr val="7030A0"/>
              </a:solidFill>
            </a:endParaRPr>
          </a:p>
          <a:p>
            <a:r>
              <a:rPr lang="cs-CZ" sz="4000" dirty="0" smtClean="0">
                <a:solidFill>
                  <a:srgbClr val="7030A0"/>
                </a:solidFill>
              </a:rPr>
              <a:t>Potravu přijímají ……………………..  .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75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90348"/>
            <a:ext cx="2953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Ptáci tažní 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7029" y="782736"/>
            <a:ext cx="57594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odlétají na podzim do teplých krajin.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64904"/>
            <a:ext cx="191449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Patří sem: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vlaštovka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jiřička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čáp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špaček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kukačka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407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029" y="451493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830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872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26275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Ptáci stálí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28717" y="872496"/>
            <a:ext cx="4073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u nás zůstávají celý rok.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194495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Patří sem :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datel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straka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sýkora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kos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bažant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328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123" y="464766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3964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375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81116"/>
            <a:ext cx="34500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Ptáci domácí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1926" y="800157"/>
            <a:ext cx="36699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se chovají pro užitek.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6387" y="2564904"/>
            <a:ext cx="194495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Patří sem :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slepice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kohout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husa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kachna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krocan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526" y="435032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290" y="174947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191" y="39330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947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43" y="118934"/>
            <a:ext cx="986436" cy="908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50876" y="311750"/>
            <a:ext cx="2201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Poznej ptáka.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208" y="1233625"/>
            <a:ext cx="23762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je stálý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hnízdí v dutinách stromů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„léčí“ stromy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23406" y="1233625"/>
            <a:ext cx="16561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</a:rPr>
              <a:t>je tažný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</a:rPr>
              <a:t>klade vajíčka do cizích hnízd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1233625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je domácí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chová se pro maso a vejce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18418" y="4077072"/>
            <a:ext cx="18722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663300"/>
                </a:solidFill>
              </a:rPr>
              <a:t>je tažný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663300"/>
                </a:solidFill>
              </a:rPr>
              <a:t>hnízda staví pod střechy domů</a:t>
            </a:r>
            <a:endParaRPr lang="cs-CZ" sz="2400" dirty="0">
              <a:solidFill>
                <a:srgbClr val="66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33480" y="4599081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je stálý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má černé peří a žlutý zobák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843" y="3120997"/>
            <a:ext cx="1747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_ _ _ _ _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82611" y="2996701"/>
            <a:ext cx="2518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_ _ _ _ _ _ _ 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31307" y="2433954"/>
            <a:ext cx="2518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_ _ _ _ _ _ _ 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33099" y="5845576"/>
            <a:ext cx="1080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_ _ _</a:t>
            </a:r>
            <a:endParaRPr lang="cs-CZ" sz="36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79590" y="6016064"/>
            <a:ext cx="3185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3300"/>
                </a:solidFill>
              </a:rPr>
              <a:t>_ _ _ _ _ _ _ _ _ </a:t>
            </a:r>
            <a:endParaRPr lang="cs-CZ" sz="3600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6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rgbClr val="8FDAFF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277577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316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11</cp:revision>
  <dcterms:created xsi:type="dcterms:W3CDTF">2013-03-04T15:11:14Z</dcterms:created>
  <dcterms:modified xsi:type="dcterms:W3CDTF">2013-05-12T11:50:41Z</dcterms:modified>
</cp:coreProperties>
</file>