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4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DEA9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17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93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233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952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548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6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879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4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301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069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625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DA7534-8E75-48B6-A3ED-E128E97B3645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FCF445-9417-4CCD-B323-9F1E172E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00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1.wdp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Prvouka</a:t>
            </a:r>
          </a:p>
          <a:p>
            <a:r>
              <a:rPr lang="cs-CZ" dirty="0" smtClean="0"/>
              <a:t>ROČNÍK:      druhý</a:t>
            </a:r>
          </a:p>
          <a:p>
            <a:r>
              <a:rPr lang="cs-CZ" dirty="0" smtClean="0"/>
              <a:t>TÉMA:        Naše tělo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21.10.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VY_32_INOVACE_44 _</a:t>
            </a:r>
            <a:r>
              <a:rPr lang="cs-CZ" sz="2800" b="1" dirty="0" err="1" smtClean="0">
                <a:solidFill>
                  <a:srgbClr val="C00000"/>
                </a:solidFill>
              </a:rPr>
              <a:t>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25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rgbClr val="DEA926"/>
          </a:solidFill>
          <a:ln>
            <a:solidFill>
              <a:srgbClr val="FFFF66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2426" y="1700808"/>
            <a:ext cx="82520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Prezentace je určena pro práci na interaktivní tabuli. Byla vytvořena jako doplněk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k vyvození nebo opakování učiva </a:t>
            </a:r>
            <a:r>
              <a:rPr lang="cs-CZ" dirty="0" smtClean="0">
                <a:solidFill>
                  <a:prstClr val="black"/>
                </a:solidFill>
              </a:rPr>
              <a:t>2. </a:t>
            </a:r>
            <a:r>
              <a:rPr lang="cs-CZ" dirty="0">
                <a:solidFill>
                  <a:prstClr val="black"/>
                </a:solidFill>
              </a:rPr>
              <a:t>ročníku Prvouka – </a:t>
            </a:r>
            <a:r>
              <a:rPr lang="cs-CZ" dirty="0" smtClean="0">
                <a:solidFill>
                  <a:prstClr val="black"/>
                </a:solidFill>
              </a:rPr>
              <a:t>Naše tělo.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V rámci prezentace se žáci seznamují s </a:t>
            </a:r>
            <a:r>
              <a:rPr lang="cs-CZ" dirty="0" smtClean="0">
                <a:solidFill>
                  <a:prstClr val="black"/>
                </a:solidFill>
              </a:rPr>
              <a:t>podrobnějšími názvy  částí </a:t>
            </a:r>
            <a:r>
              <a:rPr lang="cs-CZ" smtClean="0">
                <a:solidFill>
                  <a:prstClr val="black"/>
                </a:solidFill>
              </a:rPr>
              <a:t>těla </a:t>
            </a:r>
            <a:r>
              <a:rPr lang="cs-CZ" smtClean="0">
                <a:solidFill>
                  <a:prstClr val="black"/>
                </a:solidFill>
              </a:rPr>
              <a:t>a lidskými </a:t>
            </a:r>
            <a:r>
              <a:rPr lang="cs-CZ" dirty="0" smtClean="0">
                <a:solidFill>
                  <a:prstClr val="black"/>
                </a:solidFill>
              </a:rPr>
              <a:t>smysly.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716" y="4112205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k uvedení žáků do tématu </a:t>
            </a:r>
            <a:r>
              <a:rPr lang="cs-CZ" dirty="0" smtClean="0"/>
              <a:t>Naše tělo . Zopakovali si části těla známé z prvního ročníku, seznámili se  s některými vnitřními orgány a </a:t>
            </a:r>
            <a:r>
              <a:rPr lang="cs-CZ" smtClean="0"/>
              <a:t>smysly..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73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2547" y="2542578"/>
            <a:ext cx="41876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Naše tělo</a:t>
            </a:r>
            <a:endParaRPr lang="cs-CZ" sz="8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178" y="4509120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927" y="481017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1017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38600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18" y="3886200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60533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88920"/>
            <a:ext cx="65066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Naše tělo se skládá :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97072" y="2204864"/>
            <a:ext cx="4293163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h  .  .  .  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t  .  .  P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h  .  .  .  Í    k  .  .  .  .  .  .  .  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d  .  .  .  Í    k  .  .  .  .  .  .  .  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0794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1514" y="332656"/>
            <a:ext cx="64576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Uvnitř těla jsou vnitřní orgány.</a:t>
            </a:r>
            <a:endParaRPr lang="cs-CZ" sz="4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18" r="12772"/>
          <a:stretch/>
        </p:blipFill>
        <p:spPr bwMode="auto">
          <a:xfrm>
            <a:off x="1547664" y="1988840"/>
            <a:ext cx="2909454" cy="3899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88" r="12469"/>
          <a:stretch/>
        </p:blipFill>
        <p:spPr bwMode="auto">
          <a:xfrm>
            <a:off x="6948264" y="3508011"/>
            <a:ext cx="1767273" cy="2380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21958" y="2315709"/>
            <a:ext cx="1130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mozek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97597" y="1988840"/>
            <a:ext cx="867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plíce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48768" y="3306470"/>
            <a:ext cx="9652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srdce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7851" y="3415409"/>
            <a:ext cx="848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játra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97597" y="4699297"/>
            <a:ext cx="1292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žaludek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8975" y="4915444"/>
            <a:ext cx="1066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střeva</a:t>
            </a:r>
            <a:endParaRPr lang="cs-CZ" sz="2800" dirty="0">
              <a:solidFill>
                <a:srgbClr val="00206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3488414" y="2512060"/>
            <a:ext cx="1309183" cy="32686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1"/>
          </p:cNvCxnSpPr>
          <p:nvPr/>
        </p:nvCxnSpPr>
        <p:spPr>
          <a:xfrm flipH="1" flipV="1">
            <a:off x="3203848" y="3212976"/>
            <a:ext cx="1544920" cy="355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7" idx="1"/>
          </p:cNvCxnSpPr>
          <p:nvPr/>
        </p:nvCxnSpPr>
        <p:spPr>
          <a:xfrm flipH="1" flipV="1">
            <a:off x="3002391" y="3938629"/>
            <a:ext cx="1795206" cy="102227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3"/>
          </p:cNvCxnSpPr>
          <p:nvPr/>
        </p:nvCxnSpPr>
        <p:spPr>
          <a:xfrm>
            <a:off x="1166673" y="3677019"/>
            <a:ext cx="1173079" cy="1526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3"/>
          </p:cNvCxnSpPr>
          <p:nvPr/>
        </p:nvCxnSpPr>
        <p:spPr>
          <a:xfrm flipV="1">
            <a:off x="1275549" y="4699297"/>
            <a:ext cx="1208219" cy="4777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7831900" y="2838929"/>
            <a:ext cx="0" cy="8380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754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27363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Oporou našeho těla je kostra, na kterou se upínají svaly.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3175248" cy="31752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sp>
        <p:nvSpPr>
          <p:cNvPr id="3" name="TextovéPole 2"/>
          <p:cNvSpPr txBox="1"/>
          <p:nvPr/>
        </p:nvSpPr>
        <p:spPr>
          <a:xfrm>
            <a:off x="5292080" y="548680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Lidské tělo má pět smyslů 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779687"/>
            <a:ext cx="134947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zrak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hmat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sluch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chuť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2060"/>
                </a:solidFill>
              </a:rPr>
              <a:t>čich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37" b="16490"/>
          <a:stretch/>
        </p:blipFill>
        <p:spPr bwMode="auto">
          <a:xfrm>
            <a:off x="6961405" y="1707436"/>
            <a:ext cx="1207576" cy="737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50" t="8532" r="26389" b="16667"/>
          <a:stretch/>
        </p:blipFill>
        <p:spPr bwMode="auto">
          <a:xfrm>
            <a:off x="7020272" y="3573016"/>
            <a:ext cx="1018524" cy="939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44" b="13690"/>
          <a:stretch/>
        </p:blipFill>
        <p:spPr bwMode="auto">
          <a:xfrm>
            <a:off x="7033829" y="4868702"/>
            <a:ext cx="1156948" cy="635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203" b="20186"/>
          <a:stretch/>
        </p:blipFill>
        <p:spPr bwMode="auto">
          <a:xfrm>
            <a:off x="6961405" y="2635415"/>
            <a:ext cx="1301796" cy="684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51" t="13944" r="44841" b="36249"/>
          <a:stretch/>
        </p:blipFill>
        <p:spPr bwMode="auto">
          <a:xfrm>
            <a:off x="7195705" y="5809222"/>
            <a:ext cx="667657" cy="910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357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rgbClr val="DEA926"/>
          </a:solidFill>
          <a:ln>
            <a:solidFill>
              <a:srgbClr val="FFFF66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276766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27562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231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12</cp:revision>
  <dcterms:created xsi:type="dcterms:W3CDTF">2012-10-21T11:27:05Z</dcterms:created>
  <dcterms:modified xsi:type="dcterms:W3CDTF">2013-05-28T13:03:33Z</dcterms:modified>
</cp:coreProperties>
</file>