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691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328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839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636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618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3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261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180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63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3550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476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19667-0098-4909-A942-5920E3C8EC0B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74079-6619-4F72-B6D7-0B5D13890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72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dirty="0" smtClean="0"/>
              <a:t> Prvouka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dirty="0" smtClean="0"/>
              <a:t> druhý</a:t>
            </a:r>
            <a:endParaRPr lang="cs-CZ" dirty="0" smtClean="0"/>
          </a:p>
          <a:p>
            <a:r>
              <a:rPr lang="cs-CZ" dirty="0" smtClean="0"/>
              <a:t>TÉMA:  </a:t>
            </a:r>
            <a:r>
              <a:rPr lang="cs-CZ" dirty="0" smtClean="0"/>
              <a:t>Nemoc </a:t>
            </a:r>
            <a:r>
              <a:rPr lang="cs-CZ" dirty="0" smtClean="0"/>
              <a:t>a úraz</a:t>
            </a:r>
          </a:p>
          <a:p>
            <a:r>
              <a:rPr lang="cs-CZ" dirty="0" smtClean="0"/>
              <a:t>AUTOR:  </a:t>
            </a:r>
            <a:r>
              <a:rPr lang="cs-CZ" dirty="0" smtClean="0"/>
              <a:t>Mgr</a:t>
            </a:r>
            <a:r>
              <a:rPr lang="cs-CZ" dirty="0" smtClean="0"/>
              <a:t>. Jitka Bečicová</a:t>
            </a:r>
          </a:p>
          <a:p>
            <a:r>
              <a:rPr lang="cs-CZ" dirty="0" smtClean="0"/>
              <a:t>DATUM VYTVOŘENÍ:  21.10.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VY_32_INOVACE_45 _</a:t>
            </a:r>
            <a:r>
              <a:rPr lang="cs-CZ" sz="2800" b="1" dirty="0" err="1" smtClean="0">
                <a:solidFill>
                  <a:srgbClr val="C00000"/>
                </a:solidFill>
              </a:rPr>
              <a:t>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59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60648"/>
            <a:ext cx="31567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2060"/>
                </a:solidFill>
              </a:rPr>
              <a:t>ANOTACE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i="1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426" y="1553746"/>
            <a:ext cx="82290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 k vyvození nebo opakování učiva 2. ročníku Prvouka – Nemoc a úraz.</a:t>
            </a:r>
          </a:p>
          <a:p>
            <a:r>
              <a:rPr lang="cs-CZ" dirty="0" smtClean="0"/>
              <a:t>V rámci prezentace si žáci ujasňují rozdíl mezi nemocí a úrazem.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52716" y="4112205"/>
            <a:ext cx="825202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Pilotáž: Prezentace pilotována ve třídách </a:t>
            </a:r>
            <a:r>
              <a:rPr lang="cs-CZ" dirty="0" smtClean="0"/>
              <a:t>druhého </a:t>
            </a:r>
            <a:r>
              <a:rPr lang="cs-CZ" dirty="0"/>
              <a:t>ročníku. Posloužila k uvedení žáků do tématu </a:t>
            </a:r>
            <a:r>
              <a:rPr lang="cs-CZ" dirty="0" smtClean="0"/>
              <a:t>Nemoc a úraz, k pochopení pojmů </a:t>
            </a:r>
            <a:r>
              <a:rPr lang="cs-CZ" dirty="0"/>
              <a:t>a k využití jejich znalostí a zkušeností při výkladu a plnění úkolů.</a:t>
            </a:r>
          </a:p>
        </p:txBody>
      </p:sp>
    </p:spTree>
    <p:extLst>
      <p:ext uri="{BB962C8B-B14F-4D97-AF65-F5344CB8AC3E}">
        <p14:creationId xmlns:p14="http://schemas.microsoft.com/office/powerpoint/2010/main" val="272640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4113" y="980728"/>
            <a:ext cx="597137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Nemoc a úraz</a:t>
            </a:r>
            <a:endParaRPr lang="cs-CZ" sz="80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53680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663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13137"/>
            <a:ext cx="276069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Nemoci </a:t>
            </a:r>
            <a:endParaRPr lang="cs-CZ" sz="6000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100" y="1777404"/>
            <a:ext cx="1020733" cy="102073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9278" y="1856616"/>
            <a:ext cx="914400" cy="914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0184" y="2696492"/>
            <a:ext cx="914400" cy="914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3091688" y="908720"/>
            <a:ext cx="36551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způsobují „ bacily „ 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37" y="1995384"/>
            <a:ext cx="4136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Často začínají  teplotou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526" y="2861305"/>
            <a:ext cx="22724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bolestí hlavy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8122" y="2021429"/>
            <a:ext cx="1472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, rýmou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28980" y="2021429"/>
            <a:ext cx="287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,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513" y="2861305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9526" y="3924345"/>
            <a:ext cx="1944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Patří sem :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64572" y="3924345"/>
            <a:ext cx="3256020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a  -  -  -  -  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ch  -  -  -  -  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  -  -  -  -  -  -  -  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  -  -  -  l  p  -  -  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78393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211942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rgbClr val="00B050"/>
                </a:solidFill>
              </a:rPr>
              <a:t>Úrazy 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72477" y="764123"/>
            <a:ext cx="62200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jsou způsobeny pádem, nehodou, neopatrností.</a:t>
            </a:r>
            <a:endParaRPr lang="cs-CZ" sz="3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20223"/>
            <a:ext cx="1828801" cy="18288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3" y="4433381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53" y="2420225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44" y="4419139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TextovéPole 3"/>
          <p:cNvSpPr txBox="1"/>
          <p:nvPr/>
        </p:nvSpPr>
        <p:spPr>
          <a:xfrm>
            <a:off x="5436096" y="2420225"/>
            <a:ext cx="19449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Patří sem 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3217972"/>
            <a:ext cx="298190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od - - - - - 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 - - - - - - - 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o - - -s  m - - - 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 - - - - - - - - 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3247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7596" y="315923"/>
            <a:ext cx="1368152" cy="13681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557071"/>
            <a:ext cx="52672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Poznáš co patří do lékárničky ?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9195" y="2233076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5315" y="1276578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948" y="2399184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545" y="4765966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054" y="3645024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59424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7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28" y="4559424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3088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90978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350228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50451"/>
            <a:ext cx="8324030" cy="118417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i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i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i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i="1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dirty="0">
              <a:ln>
                <a:solidFill>
                  <a:sysClr val="windowText" lastClr="000000"/>
                </a:solidFill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0722" y="1916832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19267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255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18</cp:revision>
  <dcterms:created xsi:type="dcterms:W3CDTF">2012-10-21T12:31:00Z</dcterms:created>
  <dcterms:modified xsi:type="dcterms:W3CDTF">2013-05-29T06:54:28Z</dcterms:modified>
</cp:coreProperties>
</file>