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C648-9500-4D1D-A73D-89CA172C631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4A7B-DA5F-470A-A1E0-BA6582EB25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730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C648-9500-4D1D-A73D-89CA172C631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4A7B-DA5F-470A-A1E0-BA6582EB25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71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C648-9500-4D1D-A73D-89CA172C631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4A7B-DA5F-470A-A1E0-BA6582EB25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736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C648-9500-4D1D-A73D-89CA172C631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4A7B-DA5F-470A-A1E0-BA6582EB25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406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C648-9500-4D1D-A73D-89CA172C631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4A7B-DA5F-470A-A1E0-BA6582EB25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434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C648-9500-4D1D-A73D-89CA172C631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4A7B-DA5F-470A-A1E0-BA6582EB25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632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C648-9500-4D1D-A73D-89CA172C631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4A7B-DA5F-470A-A1E0-BA6582EB25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403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C648-9500-4D1D-A73D-89CA172C631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4A7B-DA5F-470A-A1E0-BA6582EB25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029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C648-9500-4D1D-A73D-89CA172C631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4A7B-DA5F-470A-A1E0-BA6582EB25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185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C648-9500-4D1D-A73D-89CA172C631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4A7B-DA5F-470A-A1E0-BA6582EB25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26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C648-9500-4D1D-A73D-89CA172C631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4A7B-DA5F-470A-A1E0-BA6582EB25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29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58C648-9500-4D1D-A73D-89CA172C631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4A7B-DA5F-470A-A1E0-BA6582EB25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492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08081" y="980728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Prvouka</a:t>
            </a:r>
          </a:p>
          <a:p>
            <a:r>
              <a:rPr lang="cs-CZ" dirty="0" smtClean="0"/>
              <a:t>ROČNÍK:      druhý</a:t>
            </a:r>
          </a:p>
          <a:p>
            <a:r>
              <a:rPr lang="cs-CZ" dirty="0" smtClean="0"/>
              <a:t>TÉMA:        Kalendářní rok</a:t>
            </a:r>
          </a:p>
          <a:p>
            <a:r>
              <a:rPr lang="cs-CZ" dirty="0" smtClean="0"/>
              <a:t>AUTOR:       Mgr. Jitka Bečicová</a:t>
            </a:r>
          </a:p>
          <a:p>
            <a:r>
              <a:rPr lang="cs-CZ" dirty="0" smtClean="0"/>
              <a:t>DATUM VYTVOŘENÍ:  12. 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VY_32_INOVACE_48_Jb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554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5797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5434" y="1578250"/>
            <a:ext cx="76529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 k opakování učiva 2. ročníku Prvouka – Kalendářní rok.</a:t>
            </a:r>
          </a:p>
          <a:p>
            <a:endParaRPr lang="cs-CZ" dirty="0" smtClean="0"/>
          </a:p>
          <a:p>
            <a:r>
              <a:rPr lang="cs-CZ" dirty="0" smtClean="0"/>
              <a:t>V rámci prezentace si žáci opakují a upevňují strukturu kalendářního roku – roční období, měsíce, dny v týdnu.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1" y="4365104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Pilotáž: Prezentace pilotována ve třídách 2. ročníku. Žákům nabízí připomenutí</a:t>
            </a:r>
          </a:p>
          <a:p>
            <a:r>
              <a:rPr lang="cs-CZ" dirty="0" smtClean="0"/>
              <a:t>jednotlivých částí roku a jejich procvičení.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1818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705678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Kalendářní        rok</a:t>
            </a:r>
            <a:endParaRPr lang="cs-CZ" sz="9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89040"/>
            <a:ext cx="1828800" cy="18288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1660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93756" y="764704"/>
            <a:ext cx="49748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Rok má 4 roční období.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8318" y="2307325"/>
            <a:ext cx="13985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jaro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307325"/>
            <a:ext cx="139615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léto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28801" y="2307323"/>
            <a:ext cx="24929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</a:rPr>
              <a:t>podzim</a:t>
            </a:r>
            <a:endParaRPr lang="cs-CZ" sz="6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0555" y="2307325"/>
            <a:ext cx="16482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2060"/>
                </a:solidFill>
              </a:rPr>
              <a:t>zima</a:t>
            </a:r>
            <a:endParaRPr lang="cs-CZ" sz="6000" dirty="0">
              <a:solidFill>
                <a:srgbClr val="002060"/>
              </a:solidFill>
            </a:endParaRPr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259" y="385198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12" y="38515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8515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515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0661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2599" y="2697948"/>
            <a:ext cx="19351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2060"/>
                </a:solidFill>
              </a:rPr>
              <a:t>leden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05211" y="2658371"/>
            <a:ext cx="166584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2060"/>
                </a:solidFill>
              </a:rPr>
              <a:t>únor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85949" y="2697947"/>
            <a:ext cx="229614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březen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267744" y="260648"/>
            <a:ext cx="40758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Rok má 12 měsíců.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01551" y="1166955"/>
            <a:ext cx="21836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duben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4797152"/>
            <a:ext cx="229037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květen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861048"/>
            <a:ext cx="229543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červen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95029" y="1674787"/>
            <a:ext cx="300396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červenec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49829" y="3713610"/>
            <a:ext cx="194476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srpen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93533" y="4276259"/>
            <a:ext cx="128919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</a:rPr>
              <a:t>září</a:t>
            </a:r>
            <a:endParaRPr lang="cs-CZ" sz="6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1199366"/>
            <a:ext cx="16001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</a:rPr>
              <a:t>říjen</a:t>
            </a:r>
            <a:endParaRPr lang="cs-CZ" sz="6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9584" y="5508699"/>
            <a:ext cx="266278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</a:rPr>
              <a:t>listopad</a:t>
            </a:r>
            <a:endParaRPr lang="cs-CZ" sz="6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43044" y="5508700"/>
            <a:ext cx="28396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2060"/>
                </a:solidFill>
              </a:rPr>
              <a:t>prosinec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96944" y="968534"/>
            <a:ext cx="2417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Správně je očísluj.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88215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440651"/>
            <a:ext cx="36306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Týden má 7 dnů.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8934" y="1700808"/>
            <a:ext cx="420820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p  -  -  d  -  -  í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8934" y="2564904"/>
            <a:ext cx="361188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ú  -  -  r  -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s  -  ř  -  d  -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č  -  -  r  -  k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p  -  -  e  -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1700808"/>
            <a:ext cx="375455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</a:rPr>
              <a:t>s  -  -  o  -  a</a:t>
            </a:r>
          </a:p>
          <a:p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</a:rPr>
              <a:t>n  -  -  ě  -  -</a:t>
            </a:r>
            <a:endParaRPr lang="cs-CZ" sz="6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6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5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32656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332656"/>
            <a:ext cx="57606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Seřaď podle toho, jak dlouho trvá – od nejkratšího po nejdelší.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6542" y="2241738"/>
            <a:ext cx="2408032" cy="1015663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hodina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23928" y="3314975"/>
            <a:ext cx="1399742" cy="1015663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den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6136" y="2564904"/>
            <a:ext cx="2021066" cy="1015663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týden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352816"/>
            <a:ext cx="2015295" cy="1015663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měsíc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68025" y="3892712"/>
            <a:ext cx="1231684" cy="1015663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rok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40165" y="5334505"/>
            <a:ext cx="2464649" cy="1015663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minuta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30338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1154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4072" y="208400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1370" y="2057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57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49938" y="540330"/>
            <a:ext cx="72037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Přiřaď ke každému obrázku správný měsíc.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995879"/>
            <a:ext cx="14766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srpen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34072" y="4995880"/>
            <a:ext cx="9960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září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6082" y="4995880"/>
            <a:ext cx="16514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duben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8555" y="4941168"/>
            <a:ext cx="21344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prosinec</a:t>
            </a:r>
            <a:endParaRPr lang="cs-CZ" sz="4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9166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1988840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val="307532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</TotalTime>
  <Words>249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20</cp:revision>
  <dcterms:created xsi:type="dcterms:W3CDTF">2012-11-12T15:08:13Z</dcterms:created>
  <dcterms:modified xsi:type="dcterms:W3CDTF">2013-05-12T11:46:18Z</dcterms:modified>
</cp:coreProperties>
</file>