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  <a:srgbClr val="9999FF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148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063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851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919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278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461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449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404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041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155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641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C9D61-4D5C-450E-A384-180BB10F6A5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DD3A56-4C26-4221-9C2F-287989ADE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586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08081" y="980728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  druhý</a:t>
            </a:r>
          </a:p>
          <a:p>
            <a:r>
              <a:rPr lang="cs-CZ" dirty="0" smtClean="0"/>
              <a:t>TÉMA:         Minulost, současnost, budoucnost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1. 12.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VY_32_INOVACE_51_Jb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55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9844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426" y="1700808"/>
            <a:ext cx="82520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Prezentace je určena pro práci na interaktivní tabuli. Byla vytvořena jako doplněk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k vyvození nebo opakování učiva </a:t>
            </a:r>
            <a:r>
              <a:rPr lang="cs-CZ" dirty="0" smtClean="0">
                <a:solidFill>
                  <a:prstClr val="black"/>
                </a:solidFill>
              </a:rPr>
              <a:t>2. </a:t>
            </a:r>
            <a:r>
              <a:rPr lang="cs-CZ" dirty="0">
                <a:solidFill>
                  <a:prstClr val="black"/>
                </a:solidFill>
              </a:rPr>
              <a:t>ročníku Prvouka – </a:t>
            </a:r>
            <a:r>
              <a:rPr lang="cs-CZ" dirty="0" smtClean="0">
                <a:solidFill>
                  <a:prstClr val="black"/>
                </a:solidFill>
              </a:rPr>
              <a:t>Lidé a čas.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V rámci prezentace se žáci seznamují s </a:t>
            </a:r>
            <a:r>
              <a:rPr lang="cs-CZ" dirty="0" smtClean="0">
                <a:solidFill>
                  <a:prstClr val="black"/>
                </a:solidFill>
              </a:rPr>
              <a:t>časovými úseky a upevňují si správný význam pojmů „ minulost, současnost, budoucnost. 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ročníku </a:t>
            </a:r>
            <a:r>
              <a:rPr lang="cs-CZ" dirty="0"/>
              <a:t>ročníku. Posloužila k uvedení žáků do tématu </a:t>
            </a:r>
            <a:r>
              <a:rPr lang="cs-CZ" dirty="0" smtClean="0"/>
              <a:t>Lidé a čas – minulost , současnost, budoucnost </a:t>
            </a:r>
            <a:r>
              <a:rPr lang="cs-CZ" dirty="0"/>
              <a:t>a 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392030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96752"/>
            <a:ext cx="3040576" cy="1015663"/>
          </a:xfrm>
          <a:prstGeom prst="rect">
            <a:avLst/>
          </a:prstGeom>
          <a:noFill/>
        </p:spPr>
        <p:txBody>
          <a:bodyPr wrap="none" rtlCol="0">
            <a:prstTxWarp prst="textArchUp">
              <a:avLst/>
            </a:prstTxWarp>
            <a:spAutoFit/>
          </a:bodyPr>
          <a:lstStyle/>
          <a:p>
            <a:r>
              <a:rPr lang="cs-CZ" sz="6000" b="1" u="sng" dirty="0" smtClean="0">
                <a:ln>
                  <a:solidFill>
                    <a:schemeClr val="bg1"/>
                  </a:solidFill>
                </a:ln>
                <a:solidFill>
                  <a:srgbClr val="C00000"/>
                </a:solidFill>
              </a:rPr>
              <a:t>Minulost</a:t>
            </a:r>
            <a:endParaRPr lang="cs-CZ" sz="6000" b="1" u="sng" dirty="0">
              <a:ln>
                <a:solidFill>
                  <a:schemeClr val="bg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54260" y="2924943"/>
            <a:ext cx="3712555" cy="1015663"/>
          </a:xfrm>
          <a:prstGeom prst="rect">
            <a:avLst/>
          </a:prstGeom>
          <a:noFill/>
        </p:spPr>
        <p:txBody>
          <a:bodyPr wrap="none" rtlCol="0">
            <a:prstTxWarp prst="textArchUp">
              <a:avLst/>
            </a:prstTxWarp>
            <a:spAutoFit/>
          </a:bodyPr>
          <a:lstStyle/>
          <a:p>
            <a:r>
              <a:rPr lang="cs-CZ" sz="6000" b="1" u="sng" dirty="0" smtClean="0">
                <a:ln>
                  <a:solidFill>
                    <a:schemeClr val="bg1"/>
                  </a:solidFill>
                </a:ln>
                <a:solidFill>
                  <a:srgbClr val="0070C0"/>
                </a:solidFill>
              </a:rPr>
              <a:t>současnost</a:t>
            </a:r>
            <a:endParaRPr lang="cs-CZ" sz="6000" b="1" u="sng" dirty="0">
              <a:ln>
                <a:solidFill>
                  <a:schemeClr val="bg1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84061" y="5065589"/>
            <a:ext cx="3965509" cy="1015663"/>
          </a:xfrm>
          <a:prstGeom prst="rect">
            <a:avLst/>
          </a:prstGeom>
          <a:noFill/>
        </p:spPr>
        <p:txBody>
          <a:bodyPr wrap="none" rtlCol="0">
            <a:prstTxWarp prst="textArchUp">
              <a:avLst/>
            </a:prstTxWarp>
            <a:spAutoFit/>
          </a:bodyPr>
          <a:lstStyle/>
          <a:p>
            <a:r>
              <a:rPr lang="cs-CZ" sz="6000" b="1" u="sng" dirty="0" smtClean="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</a:rPr>
              <a:t>budoucnost</a:t>
            </a:r>
            <a:endParaRPr lang="cs-CZ" sz="6000" b="1" u="sng" dirty="0">
              <a:ln>
                <a:solidFill>
                  <a:schemeClr val="bg1"/>
                </a:solidFill>
              </a:ln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50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29588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Minulost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85026" y="980147"/>
            <a:ext cx="3960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 doba, která už byla. 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391" y="218646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879" y="458133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8646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8646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979" y="458133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9411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28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371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371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449" y="548680"/>
            <a:ext cx="36978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Současnost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92352" y="764123"/>
            <a:ext cx="3804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 doba, která je nyní.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41981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1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81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496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38317"/>
            <a:ext cx="390619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Budoucnost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38498" y="553760"/>
            <a:ext cx="42184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doba, která nás teprve čeká.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72169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32655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573851"/>
            <a:ext cx="2103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to pravda?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332781"/>
            <a:ext cx="16676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Minulost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472" y="1791097"/>
            <a:ext cx="4549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neděli pojedu k babičce.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9471" y="2292815"/>
            <a:ext cx="4421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létě jsem byl na táboře.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564" y="3080232"/>
            <a:ext cx="1825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Současnost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6463" y="4078572"/>
            <a:ext cx="3083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Píšu domácí úkol.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6463" y="3603452"/>
            <a:ext cx="4038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Chodím do druhé třídy.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922004"/>
            <a:ext cx="19246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Budoucnost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7969" y="5445224"/>
            <a:ext cx="5099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prázdninách pojedu k moři.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8583" y="5938536"/>
            <a:ext cx="41234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Včera jsem měl teplotu.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7088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20246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378674"/>
            <a:ext cx="5472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Rozhodni, co je minulost, současnost a budoucnost.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420888"/>
            <a:ext cx="8418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5011" y="3789040"/>
            <a:ext cx="5389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S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5011" y="5301208"/>
            <a:ext cx="6030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B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59212" y="2531219"/>
            <a:ext cx="733264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Příští školní rok budu třeťák.</a:t>
            </a:r>
          </a:p>
          <a:p>
            <a:r>
              <a:rPr lang="cs-CZ" sz="4000" dirty="0" smtClean="0"/>
              <a:t>Minulý týden jsem byla na horách.</a:t>
            </a:r>
          </a:p>
          <a:p>
            <a:r>
              <a:rPr lang="cs-CZ" sz="4000" dirty="0" smtClean="0"/>
              <a:t>Dnes je na oběd guláš.</a:t>
            </a:r>
          </a:p>
          <a:p>
            <a:r>
              <a:rPr lang="cs-CZ" sz="4000" dirty="0" smtClean="0"/>
              <a:t>Zítra přijede teta.</a:t>
            </a:r>
          </a:p>
          <a:p>
            <a:r>
              <a:rPr lang="cs-CZ" sz="4000" dirty="0" smtClean="0"/>
              <a:t>Před mnoha lety žili dinosauři.</a:t>
            </a:r>
          </a:p>
          <a:p>
            <a:r>
              <a:rPr lang="cs-CZ" sz="4000" dirty="0" smtClean="0"/>
              <a:t> Maminka čeká před školou.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74481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dostupné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 www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1988840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953011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282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15</cp:revision>
  <dcterms:created xsi:type="dcterms:W3CDTF">2012-12-01T14:12:31Z</dcterms:created>
  <dcterms:modified xsi:type="dcterms:W3CDTF">2013-05-12T11:48:32Z</dcterms:modified>
</cp:coreProperties>
</file>