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CC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6B6A-E92B-4B68-A143-5642D20C52F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FE8B8-2866-43A7-B5DF-3E5DEACFA8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71775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6B6A-E92B-4B68-A143-5642D20C52F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FE8B8-2866-43A7-B5DF-3E5DEACFA8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10036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6B6A-E92B-4B68-A143-5642D20C52F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FE8B8-2866-43A7-B5DF-3E5DEACFA8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3230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6B6A-E92B-4B68-A143-5642D20C52F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FE8B8-2866-43A7-B5DF-3E5DEACFA8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783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6B6A-E92B-4B68-A143-5642D20C52F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FE8B8-2866-43A7-B5DF-3E5DEACFA8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35333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6B6A-E92B-4B68-A143-5642D20C52F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FE8B8-2866-43A7-B5DF-3E5DEACFA8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13000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6B6A-E92B-4B68-A143-5642D20C52F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FE8B8-2866-43A7-B5DF-3E5DEACFA8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38193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6B6A-E92B-4B68-A143-5642D20C52F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FE8B8-2866-43A7-B5DF-3E5DEACFA8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68185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6B6A-E92B-4B68-A143-5642D20C52F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FE8B8-2866-43A7-B5DF-3E5DEACFA8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38430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6B6A-E92B-4B68-A143-5642D20C52F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FE8B8-2866-43A7-B5DF-3E5DEACFA8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37622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6B6A-E92B-4B68-A143-5642D20C52F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FE8B8-2866-43A7-B5DF-3E5DEACFA8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26016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75">
          <a:fgClr>
            <a:srgbClr val="CCFF66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596B6A-E92B-4B68-A143-5642D20C52F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FFE8B8-2866-43A7-B5DF-3E5DEACFA8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934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208081" y="980728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 Prvouka</a:t>
            </a:r>
          </a:p>
          <a:p>
            <a:r>
              <a:rPr lang="cs-CZ" dirty="0" smtClean="0"/>
              <a:t>ROČNÍK:      druhý</a:t>
            </a:r>
          </a:p>
          <a:p>
            <a:r>
              <a:rPr lang="cs-CZ" dirty="0" smtClean="0"/>
              <a:t>TÉMA:         Na louce</a:t>
            </a:r>
          </a:p>
          <a:p>
            <a:r>
              <a:rPr lang="cs-CZ" dirty="0" smtClean="0"/>
              <a:t>AUTOR:       Mgr. Jitka Bečicová</a:t>
            </a:r>
          </a:p>
          <a:p>
            <a:r>
              <a:rPr lang="cs-CZ" dirty="0" smtClean="0"/>
              <a:t>DATUM VYTVOŘENÍ:  13. 1. 2013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smtClean="0">
                <a:solidFill>
                  <a:srgbClr val="C00000"/>
                </a:solidFill>
              </a:rPr>
              <a:t>VY_32_INOVACE_53_Jb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15541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86232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/>
          </p:cNvSpPr>
          <p:nvPr/>
        </p:nvSpPr>
        <p:spPr>
          <a:xfrm>
            <a:off x="352426" y="345976"/>
            <a:ext cx="8252022" cy="70676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sz="4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52426" y="1709217"/>
            <a:ext cx="825202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Prezentace je určena pro práci na interaktivní tabuli. Byla vytvořena jako doplněk</a:t>
            </a:r>
          </a:p>
          <a:p>
            <a:r>
              <a:rPr lang="cs-CZ" dirty="0"/>
              <a:t>k vyvození nebo opakování učiva </a:t>
            </a:r>
            <a:r>
              <a:rPr lang="cs-CZ" dirty="0" smtClean="0"/>
              <a:t>2. </a:t>
            </a:r>
            <a:r>
              <a:rPr lang="cs-CZ" dirty="0"/>
              <a:t>ročníku Prvouka – </a:t>
            </a:r>
            <a:r>
              <a:rPr lang="cs-CZ" dirty="0" smtClean="0"/>
              <a:t>Na louce.</a:t>
            </a:r>
          </a:p>
          <a:p>
            <a:r>
              <a:rPr lang="cs-CZ" dirty="0" smtClean="0"/>
              <a:t>Seznamuje žáky s přírodním společenstvím a jeho členy.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77578" y="4077072"/>
            <a:ext cx="815486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Pilotáž: Prezentace pilotována ve třídách </a:t>
            </a:r>
            <a:r>
              <a:rPr lang="cs-CZ" dirty="0" smtClean="0"/>
              <a:t>druhého ročníku. Žáci</a:t>
            </a:r>
          </a:p>
          <a:p>
            <a:r>
              <a:rPr lang="cs-CZ" dirty="0" smtClean="0"/>
              <a:t>během prezentace poznávají rostliny a živočichy žijící na louce a využívají vlastních zkušeností.</a:t>
            </a:r>
          </a:p>
        </p:txBody>
      </p:sp>
    </p:spTree>
    <p:extLst>
      <p:ext uri="{BB962C8B-B14F-4D97-AF65-F5344CB8AC3E}">
        <p14:creationId xmlns:p14="http://schemas.microsoft.com/office/powerpoint/2010/main" val="352900433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5641" y="891239"/>
            <a:ext cx="4642618" cy="1569660"/>
          </a:xfrm>
          <a:prstGeom prst="rect">
            <a:avLst/>
          </a:prstGeom>
          <a:noFill/>
        </p:spPr>
        <p:txBody>
          <a:bodyPr wrap="none" rtlCol="0">
            <a:prstTxWarp prst="textChevron">
              <a:avLst/>
            </a:prstTxWarp>
            <a:spAutoFit/>
          </a:bodyPr>
          <a:lstStyle/>
          <a:p>
            <a:r>
              <a:rPr lang="cs-CZ" sz="9600" b="1" dirty="0" smtClean="0">
                <a:ln w="19050">
                  <a:solidFill>
                    <a:srgbClr val="00B050"/>
                  </a:solidFill>
                  <a:prstDash val="solid"/>
                </a:ln>
                <a:solidFill>
                  <a:srgbClr val="008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Na louce</a:t>
            </a:r>
            <a:endParaRPr lang="cs-CZ" sz="9600" b="1" dirty="0">
              <a:ln w="19050">
                <a:solidFill>
                  <a:srgbClr val="00B050"/>
                </a:solidFill>
                <a:prstDash val="solid"/>
              </a:ln>
              <a:solidFill>
                <a:srgbClr val="008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48" r="19389"/>
          <a:stretch/>
        </p:blipFill>
        <p:spPr bwMode="auto">
          <a:xfrm>
            <a:off x="3491880" y="3068960"/>
            <a:ext cx="2050141" cy="334096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9691354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04664"/>
            <a:ext cx="770485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8000"/>
                </a:solidFill>
              </a:rPr>
              <a:t>Louka je přírodní společenství. Patří sem rostliny, hmyz a drobní živočichové.</a:t>
            </a:r>
            <a:endParaRPr lang="cs-CZ" sz="4000" dirty="0">
              <a:solidFill>
                <a:srgbClr val="008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508" b="14205"/>
          <a:stretch/>
        </p:blipFill>
        <p:spPr bwMode="auto">
          <a:xfrm>
            <a:off x="1763688" y="3079171"/>
            <a:ext cx="1828800" cy="121227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73" b="25140"/>
          <a:stretch/>
        </p:blipFill>
        <p:spPr bwMode="auto">
          <a:xfrm>
            <a:off x="3818296" y="5130739"/>
            <a:ext cx="1828800" cy="121227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856" b="16856"/>
          <a:stretch/>
        </p:blipFill>
        <p:spPr bwMode="auto">
          <a:xfrm>
            <a:off x="5653502" y="3005985"/>
            <a:ext cx="1828800" cy="121227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66" b="17045"/>
          <a:stretch/>
        </p:blipFill>
        <p:spPr bwMode="auto">
          <a:xfrm>
            <a:off x="539552" y="5082441"/>
            <a:ext cx="1828800" cy="121227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046" b="16666"/>
          <a:stretch/>
        </p:blipFill>
        <p:spPr bwMode="auto">
          <a:xfrm>
            <a:off x="6845152" y="5130739"/>
            <a:ext cx="1828800" cy="121227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909288" y="2434613"/>
            <a:ext cx="15376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vlčí mák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01538" y="2343656"/>
            <a:ext cx="20724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pampeliška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301830" y="4545964"/>
            <a:ext cx="9154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jetel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49572" y="4576741"/>
            <a:ext cx="11304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chrpa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9131" y="4505841"/>
            <a:ext cx="17742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kopretina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15048829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189" b="19447"/>
          <a:stretch/>
        </p:blipFill>
        <p:spPr bwMode="auto">
          <a:xfrm>
            <a:off x="3124277" y="1546249"/>
            <a:ext cx="1828800" cy="112221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318" b="19318"/>
          <a:stretch/>
        </p:blipFill>
        <p:spPr bwMode="auto">
          <a:xfrm>
            <a:off x="467544" y="5183591"/>
            <a:ext cx="1828800" cy="11222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318" b="19318"/>
          <a:stretch/>
        </p:blipFill>
        <p:spPr bwMode="auto">
          <a:xfrm>
            <a:off x="3227340" y="4061372"/>
            <a:ext cx="1828800" cy="112221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066" b="27570"/>
          <a:stretch/>
        </p:blipFill>
        <p:spPr bwMode="auto">
          <a:xfrm>
            <a:off x="6516216" y="3000772"/>
            <a:ext cx="1828800" cy="112222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060" b="20833"/>
          <a:stretch/>
        </p:blipFill>
        <p:spPr bwMode="auto">
          <a:xfrm>
            <a:off x="532442" y="2389332"/>
            <a:ext cx="1828800" cy="10992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955" b="18680"/>
          <a:stretch/>
        </p:blipFill>
        <p:spPr bwMode="auto">
          <a:xfrm>
            <a:off x="6521182" y="5445224"/>
            <a:ext cx="1828800" cy="112221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59823" y="1723149"/>
            <a:ext cx="14442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kobylka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07674" y="889506"/>
            <a:ext cx="10340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včela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54718" y="2377673"/>
            <a:ext cx="17902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housenka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22648" y="3504847"/>
            <a:ext cx="11480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motýl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9821" y="4598816"/>
            <a:ext cx="18165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mravenec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7624" y="4826836"/>
            <a:ext cx="36641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slunéčko sedmitečné</a:t>
            </a:r>
            <a:endParaRPr lang="cs-CZ" sz="3200" dirty="0"/>
          </a:p>
        </p:txBody>
      </p:sp>
      <p:pic>
        <p:nvPicPr>
          <p:cNvPr id="3083" name="Picture 11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60" b="19318"/>
          <a:stretch/>
        </p:blipFill>
        <p:spPr bwMode="auto">
          <a:xfrm>
            <a:off x="5796136" y="884962"/>
            <a:ext cx="1828800" cy="114523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938905" y="300187"/>
            <a:ext cx="15987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hlemýžď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54410232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332655"/>
            <a:ext cx="1079500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2656"/>
            <a:ext cx="1079500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79712" y="378674"/>
            <a:ext cx="53285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8000"/>
                </a:solidFill>
              </a:rPr>
              <a:t>Podtrhni nebo vypiš rostliny, které patří na louku.</a:t>
            </a:r>
            <a:endParaRPr lang="cs-CZ" sz="2800" dirty="0">
              <a:solidFill>
                <a:srgbClr val="008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91679" y="1988839"/>
            <a:ext cx="1879041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kopřiva</a:t>
            </a:r>
          </a:p>
          <a:p>
            <a:endParaRPr lang="cs-CZ" sz="3200" dirty="0"/>
          </a:p>
          <a:p>
            <a:r>
              <a:rPr lang="cs-CZ" sz="3200" dirty="0" smtClean="0"/>
              <a:t>tulipán</a:t>
            </a:r>
          </a:p>
          <a:p>
            <a:endParaRPr lang="cs-CZ" sz="3200" dirty="0"/>
          </a:p>
          <a:p>
            <a:r>
              <a:rPr lang="cs-CZ" sz="3200" dirty="0" smtClean="0"/>
              <a:t>heřmánek</a:t>
            </a:r>
          </a:p>
          <a:p>
            <a:endParaRPr lang="cs-CZ" sz="3200" dirty="0"/>
          </a:p>
          <a:p>
            <a:r>
              <a:rPr lang="cs-CZ" sz="3200" dirty="0" smtClean="0"/>
              <a:t>muškát</a:t>
            </a:r>
          </a:p>
          <a:p>
            <a:endParaRPr lang="cs-CZ" sz="3200" dirty="0"/>
          </a:p>
          <a:p>
            <a:r>
              <a:rPr lang="cs-CZ" sz="3200" dirty="0" smtClean="0"/>
              <a:t>jabloň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34831" y="1988838"/>
            <a:ext cx="2241960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šípkový keř</a:t>
            </a:r>
          </a:p>
          <a:p>
            <a:endParaRPr lang="cs-CZ" sz="3200" dirty="0"/>
          </a:p>
          <a:p>
            <a:r>
              <a:rPr lang="cs-CZ" sz="3200" dirty="0" smtClean="0"/>
              <a:t>sedmikráska</a:t>
            </a:r>
          </a:p>
          <a:p>
            <a:endParaRPr lang="cs-CZ" sz="3200" dirty="0"/>
          </a:p>
          <a:p>
            <a:r>
              <a:rPr lang="cs-CZ" sz="3200" dirty="0" smtClean="0"/>
              <a:t>růže</a:t>
            </a:r>
          </a:p>
          <a:p>
            <a:endParaRPr lang="cs-CZ" sz="3200" dirty="0"/>
          </a:p>
          <a:p>
            <a:r>
              <a:rPr lang="cs-CZ" sz="3200" dirty="0" smtClean="0"/>
              <a:t>fialka</a:t>
            </a:r>
          </a:p>
          <a:p>
            <a:endParaRPr lang="cs-CZ" sz="3200" dirty="0"/>
          </a:p>
          <a:p>
            <a:r>
              <a:rPr lang="cs-CZ" sz="3200" dirty="0" smtClean="0"/>
              <a:t>hluchavka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5400434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52426" y="228600"/>
            <a:ext cx="8324030" cy="118417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ZDROJE </a:t>
            </a:r>
            <a:r>
              <a:rPr lang="pl-PL" sz="36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[on line]</a:t>
            </a:r>
            <a:br>
              <a:rPr lang="pl-PL" sz="36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pl-PL" sz="36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</a:t>
            </a:r>
            <a:r>
              <a:rPr lang="pl-PL" sz="3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dostupné</a:t>
            </a:r>
            <a:r>
              <a:rPr lang="pl-PL" sz="36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 www</a:t>
            </a:r>
            <a:r>
              <a:rPr lang="pl-PL" sz="3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</a:t>
            </a:r>
            <a:endParaRPr lang="cs-CZ" sz="3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2426" y="1988840"/>
            <a:ext cx="83240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Ilustrace </a:t>
            </a:r>
            <a:r>
              <a:rPr lang="cs-CZ" dirty="0"/>
              <a:t>a kliparty z http://office.microsoft.com/cs-cz/images/?CTT=6&amp;ver=14&amp;app=powerpnt.exe|</a:t>
            </a:r>
          </a:p>
        </p:txBody>
      </p:sp>
    </p:spTree>
    <p:extLst>
      <p:ext uri="{BB962C8B-B14F-4D97-AF65-F5344CB8AC3E}">
        <p14:creationId xmlns:p14="http://schemas.microsoft.com/office/powerpoint/2010/main" val="316318987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185</Words>
  <Application>Microsoft Office PowerPoint</Application>
  <PresentationFormat>Předvádění na obrazovce (4:3)</PresentationFormat>
  <Paragraphs>59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10</cp:revision>
  <dcterms:created xsi:type="dcterms:W3CDTF">2013-01-13T09:57:21Z</dcterms:created>
  <dcterms:modified xsi:type="dcterms:W3CDTF">2013-05-12T11:48:57Z</dcterms:modified>
</cp:coreProperties>
</file>