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www.centrum.cz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2279650" y="0"/>
          <a:ext cx="4560888" cy="6864350"/>
        </p:xfrm>
        <a:graphic>
          <a:graphicData uri="http://schemas.openxmlformats.org/presentationml/2006/ole">
            <p:oleObj spid="_x0000_s1027" name="Dokument" r:id="rId3" imgW="5895909" imgH="8878110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VY_32_INOVACE_4_2_13_20</a:t>
            </a:r>
            <a:endParaRPr lang="cs-CZ" dirty="0"/>
          </a:p>
          <a:p>
            <a:pPr algn="ctr"/>
            <a:r>
              <a:rPr lang="cs-CZ" b="1" dirty="0" smtClean="0"/>
              <a:t>Email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Jaký je rozdíl mezi e-mail a email?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Jaké jsou hlavní části e-mailu?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Kde můžu e-mail vytvořit?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 čemu slouží e-</a:t>
            </a:r>
            <a:r>
              <a:rPr lang="cs-CZ" dirty="0" err="1" smtClean="0"/>
              <a:t>mailové</a:t>
            </a:r>
            <a:r>
              <a:rPr lang="cs-CZ" dirty="0" smtClean="0"/>
              <a:t> protokoly?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Najdi na klávesnici znak uvozující e-mail.</a:t>
            </a:r>
          </a:p>
          <a:p>
            <a:pPr marL="533400" indent="-533400"/>
            <a:endParaRPr lang="cs-CZ" dirty="0" smtClean="0"/>
          </a:p>
          <a:p>
            <a:pPr marL="533400" indent="-53340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 internetu vyhledejte libovolnou stránku poskytující přístup k </a:t>
            </a:r>
            <a:br>
              <a:rPr lang="cs-CZ" dirty="0" smtClean="0"/>
            </a:br>
            <a:r>
              <a:rPr lang="cs-CZ" dirty="0" smtClean="0"/>
              <a:t>e-mailu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Vytvoř a vstup (nebo rovnou vstup) do e-</a:t>
            </a:r>
            <a:r>
              <a:rPr lang="cs-CZ" dirty="0" err="1" smtClean="0"/>
              <a:t>mailové</a:t>
            </a:r>
            <a:r>
              <a:rPr lang="cs-CZ" dirty="0" smtClean="0"/>
              <a:t> schránky.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Demonstruj vytvoření „nové zprávy“ a popiš jednotlivé kroky.</a:t>
            </a:r>
          </a:p>
          <a:p>
            <a:pPr marL="342900" indent="-342900"/>
            <a:endParaRPr lang="cs-CZ" dirty="0" smtClean="0"/>
          </a:p>
          <a:p>
            <a:pPr marL="533400" indent="-533400">
              <a:buFontTx/>
              <a:buAutoNum type="arabicPeriod"/>
            </a:pPr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V="1">
            <a:off x="323528" y="83671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Řešení</a:t>
            </a:r>
            <a:endParaRPr lang="cs-CZ" dirty="0"/>
          </a:p>
          <a:p>
            <a:pPr algn="ctr"/>
            <a:r>
              <a:rPr lang="cs-CZ" b="1" dirty="0" smtClean="0"/>
              <a:t>VY_32_INOVACE_4_2_13_20</a:t>
            </a:r>
            <a:endParaRPr lang="cs-CZ" dirty="0"/>
          </a:p>
          <a:p>
            <a:pPr algn="ctr"/>
            <a:r>
              <a:rPr lang="cs-CZ" b="1" dirty="0" smtClean="0"/>
              <a:t>Email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E-mail je elektronická pošta, email nátěrová hmota.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Adresa komu a od koho, předmět zprávy, kopie komu, obsah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Volně na internetu (seznam.</a:t>
            </a:r>
            <a:r>
              <a:rPr lang="cs-CZ" dirty="0" err="1" smtClean="0"/>
              <a:t>cz</a:t>
            </a:r>
            <a:r>
              <a:rPr lang="cs-CZ" dirty="0" smtClean="0"/>
              <a:t>) nebo pomocí internetového zprostředkovatele.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 odesílání a stahování pošty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Alfanumerická klávesnice – klávesa 2/ě</a:t>
            </a:r>
          </a:p>
          <a:p>
            <a:pPr marL="533400" indent="-53340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Centrum.</a:t>
            </a:r>
            <a:r>
              <a:rPr lang="cs-CZ" dirty="0" err="1" smtClean="0"/>
              <a:t>cz</a:t>
            </a:r>
            <a:r>
              <a:rPr lang="cs-CZ" dirty="0" smtClean="0"/>
              <a:t>, </a:t>
            </a:r>
            <a:r>
              <a:rPr lang="cs-CZ" dirty="0" err="1" smtClean="0"/>
              <a:t>google.com</a:t>
            </a: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Vstup lze nastavit přes heslo nebo lze nastavit speciální lištu v prohlížeči, která nám hlídá schránku.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Vytvoření zprávy lze například pomocí tlačítka „Nová zpráva“ nebo klik na „odpovědět“. Podobné je to s tlačítkem „přeposlat“, jen s tím rozdílem, že obsah přeposíláme jinému adresátovi.</a:t>
            </a:r>
          </a:p>
          <a:p>
            <a:pPr marL="342900" indent="-342900"/>
            <a:endParaRPr lang="cs-CZ" dirty="0" smtClean="0"/>
          </a:p>
          <a:p>
            <a:pPr marL="533400" indent="-533400">
              <a:buFontTx/>
              <a:buAutoNum type="arabicPeriod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Nápověda</a:t>
            </a:r>
            <a:endParaRPr lang="cs-CZ" dirty="0"/>
          </a:p>
          <a:p>
            <a:pPr algn="ctr"/>
            <a:r>
              <a:rPr lang="cs-CZ" b="1" dirty="0" smtClean="0"/>
              <a:t>VY_32_INOVACE_4_2_13_20</a:t>
            </a:r>
            <a:endParaRPr lang="cs-CZ" dirty="0"/>
          </a:p>
          <a:p>
            <a:pPr algn="ctr"/>
            <a:r>
              <a:rPr lang="cs-CZ" b="1" dirty="0" smtClean="0"/>
              <a:t>Email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Jaký je rozdíl mezi e-mail a email?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Jaké jsou hlavní části e-mailu?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Kde můžu e-mail vytvořit?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K čemu slouží e-</a:t>
            </a:r>
            <a:r>
              <a:rPr lang="cs-CZ" strike="sngStrike" dirty="0" err="1" smtClean="0"/>
              <a:t>mailové</a:t>
            </a:r>
            <a:r>
              <a:rPr lang="cs-CZ" strike="sngStrike" dirty="0" smtClean="0"/>
              <a:t> protokoly?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Najdi na klávesnici znak uvozující e-mail.</a:t>
            </a:r>
          </a:p>
          <a:p>
            <a:pPr marL="533400" indent="-533400"/>
            <a:endParaRPr lang="cs-CZ" dirty="0" smtClean="0"/>
          </a:p>
          <a:p>
            <a:pPr marL="533400" indent="-53340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 internetu vyhledejte libovolnou stránku poskytující přístup k </a:t>
            </a:r>
            <a:br>
              <a:rPr lang="cs-CZ" dirty="0" smtClean="0"/>
            </a:br>
            <a:r>
              <a:rPr lang="cs-CZ" dirty="0" smtClean="0"/>
              <a:t>e-mailu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Vytvoř a vstup (nebo rovnou vstup) do e-</a:t>
            </a:r>
            <a:r>
              <a:rPr lang="cs-CZ" strike="sngStrike" dirty="0" err="1" smtClean="0"/>
              <a:t>mailové</a:t>
            </a:r>
            <a:r>
              <a:rPr lang="cs-CZ" strike="sngStrike" dirty="0" smtClean="0"/>
              <a:t> schránky.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Demonstruj vytvoření „nové zprávy“ a popiš jednotlivé kroky.</a:t>
            </a:r>
          </a:p>
          <a:p>
            <a:pPr marL="342900" indent="-342900"/>
            <a:endParaRPr lang="cs-CZ" dirty="0" smtClean="0"/>
          </a:p>
          <a:p>
            <a:pPr marL="533400" indent="-533400">
              <a:buFontTx/>
              <a:buAutoNum type="arabicPeriod"/>
            </a:pPr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5733256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hlinkClick r:id="rId2"/>
              </a:rPr>
              <a:t>Stránka s e-mailem…</a:t>
            </a:r>
            <a:endParaRPr lang="cs-CZ" sz="4000" dirty="0"/>
          </a:p>
        </p:txBody>
      </p:sp>
      <p:pic>
        <p:nvPicPr>
          <p:cNvPr id="14338" name="Picture 2" descr="C:\Users\Vítek\AppData\Local\Microsoft\Windows\Temporary Internet Files\Content.IE5\LA3AG08F\MM90031805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420888"/>
            <a:ext cx="1152128" cy="70713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4048" y="2204864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Hledej tento znak…</a:t>
            </a:r>
            <a:endParaRPr lang="cs-CZ" sz="3600" dirty="0"/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3707904" y="3284984"/>
            <a:ext cx="1656184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1403648" y="4869160"/>
            <a:ext cx="648072" cy="10081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66</TotalTime>
  <Words>19</Words>
  <Application>Microsoft Office PowerPoint</Application>
  <PresentationFormat>Předvádění na obrazovce (4:3)</PresentationFormat>
  <Paragraphs>49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Lití písma</vt:lpstr>
      <vt:lpstr>Dokument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vitek</cp:lastModifiedBy>
  <cp:revision>14</cp:revision>
  <dcterms:created xsi:type="dcterms:W3CDTF">2013-04-09T11:43:28Z</dcterms:created>
  <dcterms:modified xsi:type="dcterms:W3CDTF">2013-09-10T08:07:20Z</dcterms:modified>
</cp:coreProperties>
</file>