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4888" y="0"/>
          <a:ext cx="4594225" cy="6858000"/>
        </p:xfrm>
        <a:graphic>
          <a:graphicData uri="http://schemas.openxmlformats.org/presentationml/2006/ole">
            <p:oleObj spid="_x0000_s1027" name="Dokument" r:id="rId3" imgW="5897839" imgH="8801976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7708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VY_32_INOVACE_4_2_12_20</a:t>
            </a:r>
            <a:endParaRPr lang="cs-CZ" dirty="0"/>
          </a:p>
          <a:p>
            <a:pPr algn="ctr"/>
            <a:r>
              <a:rPr lang="cs-CZ" b="1" dirty="0" smtClean="0"/>
              <a:t>Stav počítače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Patří do spuštění počítače spuštění programu Kreslení?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 Je třeba pro vypnutí počítače vypnout spuštěné programy?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 Je možné se spuštěním počítače spustit aktualizace programů?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 Co je hibernace a jak ji spustíme?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 Co je řízený a tvrdý restart?</a:t>
            </a:r>
          </a:p>
          <a:p>
            <a:pPr marL="533400" indent="-533400"/>
            <a:endParaRPr lang="cs-CZ" dirty="0" smtClean="0"/>
          </a:p>
          <a:p>
            <a:pPr marL="533400" indent="-533400"/>
            <a:endParaRPr lang="cs-CZ" dirty="0" smtClean="0"/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  Najdi v nabídce start vypnutí systému.</a:t>
            </a:r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  Najdi na casu tlačítko start a restart.</a:t>
            </a:r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  Najdi a spusť Správce úloh. 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23528" y="0"/>
            <a:ext cx="8496944" cy="6601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VY_32_INOVACE_4_2_12_20</a:t>
            </a:r>
            <a:endParaRPr lang="cs-CZ" dirty="0"/>
          </a:p>
          <a:p>
            <a:pPr algn="ctr"/>
            <a:r>
              <a:rPr lang="cs-CZ" b="1" dirty="0" smtClean="0"/>
              <a:t>Stav počítače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Ne, pokud si to uživatel sám nenastaví.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Většinu ano. Neplatí pro programy, které automaticky fungují na pozadí jako například antivir apod. Ty se spouštějí i vypínají se systémem.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Ano, lze to ovlivnit v jejich nastavení.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Hibernace je proces, kde je počítač vypnutý, ale po jeho zapnutí dojde k vyvolání programů, které jsme před spuštěním hibernace neukončili. 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dirty="0" smtClean="0"/>
              <a:t>Řízený restart umožní vypnout bezpečně programy či uložit práci. Tvrdý restart se využívá pouze v naprosto neřešitelném zablokování počítače.</a:t>
            </a:r>
          </a:p>
          <a:p>
            <a:pPr marL="533400" indent="-533400"/>
            <a:endParaRPr lang="cs-CZ" dirty="0" smtClean="0"/>
          </a:p>
          <a:p>
            <a:pPr marL="533400" indent="-533400"/>
            <a:endParaRPr lang="cs-CZ" dirty="0" smtClean="0"/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  Obvykle na ploše/liště vlevo dole.</a:t>
            </a:r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Start obvykle výrazné velké tlačítko, restart naopak malé tlačítko, někdy dostupné pouze tenkým hrotem.</a:t>
            </a:r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  CTRL+ALT+DEL – v nabídce vybrat Správce úloh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7708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VY_32_INOVACE_4_2_12_20</a:t>
            </a:r>
            <a:endParaRPr lang="cs-CZ" dirty="0"/>
          </a:p>
          <a:p>
            <a:pPr algn="ctr"/>
            <a:r>
              <a:rPr lang="cs-CZ" b="1" dirty="0" smtClean="0"/>
              <a:t>Stav počítače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strike="sngStrike" dirty="0" smtClean="0"/>
              <a:t>Patří do spuštění počítače spuštění programu Kreslení?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strike="sngStrike" dirty="0" smtClean="0"/>
              <a:t> Je třeba pro vypnutí počítače vypnout spuštěné programy?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strike="sngStrike" dirty="0" smtClean="0"/>
              <a:t> Je možné se spuštěním počítače spustit aktualizace programů?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strike="sngStrike" dirty="0" smtClean="0"/>
              <a:t> Co je hibernace a jak ji spustíme?</a:t>
            </a:r>
          </a:p>
          <a:p>
            <a:pPr marL="800100" lvl="1" indent="-342900">
              <a:buSzTx/>
              <a:buFont typeface="+mj-lt"/>
              <a:buAutoNum type="arabicPeriod"/>
            </a:pPr>
            <a:r>
              <a:rPr lang="cs-CZ" strike="sngStrike" dirty="0" smtClean="0"/>
              <a:t> Co je řízený a tvrdý restart?</a:t>
            </a:r>
          </a:p>
          <a:p>
            <a:pPr marL="533400" indent="-533400"/>
            <a:endParaRPr lang="cs-CZ" dirty="0" smtClean="0"/>
          </a:p>
          <a:p>
            <a:pPr marL="533400" indent="-533400"/>
            <a:endParaRPr lang="cs-CZ" dirty="0" smtClean="0"/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  </a:t>
            </a:r>
            <a:r>
              <a:rPr lang="cs-CZ" strike="sngStrike" dirty="0" smtClean="0"/>
              <a:t>Najdi v nabídce start vypnutí systému.</a:t>
            </a:r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  Najdi na casu tlačítko start a restart.</a:t>
            </a:r>
          </a:p>
          <a:p>
            <a:pPr marL="800100" lvl="1" indent="-342900">
              <a:spcBef>
                <a:spcPct val="50000"/>
              </a:spcBef>
              <a:buFont typeface="+mj-lt"/>
              <a:buAutoNum type="arabicPeriod"/>
            </a:pPr>
            <a:r>
              <a:rPr lang="cs-CZ" dirty="0" smtClean="0"/>
              <a:t>  Najdi a spusť Správce úloh. 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  <p:pic>
        <p:nvPicPr>
          <p:cNvPr id="14338" name="Picture 2" descr="C:\Users\Vítek\AppData\Local\Microsoft\Windows\Temporary Internet Files\Content.IE5\1VCI89E4\MC90044142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916832"/>
            <a:ext cx="1568911" cy="1568911"/>
          </a:xfrm>
          <a:prstGeom prst="rect">
            <a:avLst/>
          </a:prstGeom>
          <a:noFill/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 l="7464" t="14069" r="65290" b="37470"/>
          <a:stretch>
            <a:fillRect/>
          </a:stretch>
        </p:blipFill>
        <p:spPr bwMode="auto">
          <a:xfrm>
            <a:off x="5940152" y="4005064"/>
            <a:ext cx="223224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V="1">
            <a:off x="3419872" y="5085184"/>
            <a:ext cx="2376264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3851920" y="3140968"/>
            <a:ext cx="2808312" cy="19442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112</TotalTime>
  <Words>14</Words>
  <Application>Microsoft Office PowerPoint</Application>
  <PresentationFormat>Předvádění na obrazovce (4:3)</PresentationFormat>
  <Paragraphs>51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17</cp:revision>
  <dcterms:created xsi:type="dcterms:W3CDTF">2013-04-09T11:43:28Z</dcterms:created>
  <dcterms:modified xsi:type="dcterms:W3CDTF">2013-09-10T08:06:59Z</dcterms:modified>
</cp:coreProperties>
</file>