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VY_32_INOVACE_4_2_16_20</a:t>
            </a:r>
            <a:endParaRPr lang="cs-CZ" dirty="0"/>
          </a:p>
          <a:p>
            <a:pPr algn="ctr"/>
            <a:r>
              <a:rPr lang="cs-CZ" b="1" dirty="0" smtClean="0"/>
              <a:t>Zálohování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Porovnejte dlouhodobost zálohy na CD a DVD.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Porovnejte kapacitu CD a DVD.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Předveďte vyvolání zálohovaných dat a jejich obnovení.</a:t>
            </a:r>
            <a:r>
              <a:rPr lang="cs-CZ" i="1" dirty="0"/>
              <a:t> </a:t>
            </a:r>
            <a:endParaRPr lang="cs-CZ" i="1" dirty="0" smtClean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Proveď zálohování včetně sbalení souborů.</a:t>
            </a:r>
            <a:endParaRPr lang="cs-CZ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Jaká média nejsou vhodná pro zálohování?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Co určuje vhodnost média?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Uveďte alespoň dvě zásady zálohování.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Proč vlastně zálohujeme?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251520" y="260648"/>
            <a:ext cx="8496944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VY_32_INOVACE_4_2_16_20</a:t>
            </a:r>
            <a:endParaRPr lang="cs-CZ" dirty="0"/>
          </a:p>
          <a:p>
            <a:pPr algn="ctr"/>
            <a:r>
              <a:rPr lang="cs-CZ" b="1" dirty="0" smtClean="0"/>
              <a:t>Zálohování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sz="1600" dirty="0" smtClean="0"/>
              <a:t>Kvalita záznamu na CD je vyšší a dlouhodobější. U obou hrozí vysoké riziko poškrábání a znečitelnění dat.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/>
              <a:t>CD cca.650MB, DVD cca 4200MB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/>
              <a:t> Zálohovaná data vždy uchovávat na jiném mediu než je originál. Toto medium buď vložit do mechaniky nebo připojit přes USB a dvojklikem vyvolat/zkopírovat na požadované místo.</a:t>
            </a:r>
            <a:endParaRPr lang="cs-CZ" sz="1600" i="1" dirty="0" smtClean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/>
              <a:t>Pravým tlačítkem klik na soubor, kliknout na „sbalit“, určit kam a kvalitu komprimace. Zálohování kopírováním na jiné medium – označit obsah, CTRL+C a CTRL+V</a:t>
            </a:r>
            <a:endParaRPr lang="cs-CZ" sz="1600" dirty="0"/>
          </a:p>
          <a:p>
            <a:pPr algn="ctr"/>
            <a:r>
              <a:rPr lang="cs-CZ" sz="1600" i="1" dirty="0" smtClean="0"/>
              <a:t/>
            </a:r>
            <a:br>
              <a:rPr lang="cs-CZ" sz="1600" i="1" dirty="0" smtClean="0"/>
            </a:br>
            <a:r>
              <a:rPr lang="cs-CZ" sz="1600" i="1" dirty="0"/>
              <a:t> </a:t>
            </a:r>
            <a:endParaRPr lang="cs-CZ" sz="1600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err="1" smtClean="0"/>
              <a:t>Flashdisk</a:t>
            </a:r>
            <a:r>
              <a:rPr lang="cs-CZ" sz="1600" dirty="0" smtClean="0"/>
              <a:t>, </a:t>
            </a:r>
            <a:r>
              <a:rPr lang="cs-CZ" sz="1600" dirty="0" err="1" smtClean="0"/>
              <a:t>dvd</a:t>
            </a:r>
            <a:endParaRPr lang="cs-CZ" sz="1600" dirty="0" smtClean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/>
              <a:t>Dlouhodobost, zabezpečení proti oděru, nárazu, pádu, budoucí dostupnost mechaniky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/>
              <a:t>Záloha na více medií, uložení medií na různá místa, organizace a přehlednost záloh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/>
              <a:t>Pro možnost budoucí návratnosti ztracených dat.</a:t>
            </a:r>
          </a:p>
          <a:p>
            <a:pPr marL="342900" indent="-342900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VY_32_INOVACE_4_2_16_20</a:t>
            </a:r>
            <a:endParaRPr lang="cs-CZ" dirty="0"/>
          </a:p>
          <a:p>
            <a:pPr algn="ctr"/>
            <a:r>
              <a:rPr lang="cs-CZ" b="1" dirty="0" smtClean="0"/>
              <a:t>Zálohování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strike="sngStrike" dirty="0" smtClean="0"/>
              <a:t>Porovnejte dlouhodobost zálohy na CD a DVD.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 Porovnejte kapacitu CD a DVD.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Předveďte vyvolání zálohovaných dat a jejich obnovení.</a:t>
            </a:r>
            <a:r>
              <a:rPr lang="cs-CZ" i="1" dirty="0"/>
              <a:t> </a:t>
            </a:r>
            <a:endParaRPr lang="cs-CZ" i="1" dirty="0" smtClean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Proveď zálohování včetně sbalení souborů.</a:t>
            </a:r>
            <a:endParaRPr lang="cs-CZ" strike="sngStrike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Jaká média nejsou vhodná pro zálohování?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Co určuje vhodnost média?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Uveďte alespoň dvě zásady zálohování.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Proč vlastně zálohujeme?</a:t>
            </a:r>
          </a:p>
          <a:p>
            <a:pPr marL="342900" indent="-342900"/>
            <a:endParaRPr lang="cs-CZ" dirty="0"/>
          </a:p>
        </p:txBody>
      </p:sp>
      <p:pic>
        <p:nvPicPr>
          <p:cNvPr id="14338" name="Picture 2" descr="C:\Users\Vítek\AppData\Local\Microsoft\Windows\Temporary Internet Files\Content.IE5\ZNBWGPJS\MC9003984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284984"/>
            <a:ext cx="1737360" cy="1824228"/>
          </a:xfrm>
          <a:prstGeom prst="rect">
            <a:avLst/>
          </a:prstGeom>
          <a:noFill/>
        </p:spPr>
      </p:pic>
      <p:pic>
        <p:nvPicPr>
          <p:cNvPr id="14339" name="Picture 3" descr="C:\Users\Vítek\AppData\Local\Microsoft\Windows\Temporary Internet Files\Content.IE5\ZNBWGPJS\MP9003853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371628"/>
            <a:ext cx="2249894" cy="1607067"/>
          </a:xfrm>
          <a:prstGeom prst="rect">
            <a:avLst/>
          </a:prstGeom>
          <a:noFill/>
        </p:spPr>
      </p:pic>
      <p:pic>
        <p:nvPicPr>
          <p:cNvPr id="14340" name="Picture 4" descr="C:\Users\Vítek\AppData\Local\Microsoft\Windows\Temporary Internet Files\Content.IE5\ZNBWGPJS\MP90040903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5373216"/>
            <a:ext cx="1196752" cy="1196752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3635896" y="5661248"/>
            <a:ext cx="1296144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851920" y="4005064"/>
            <a:ext cx="2808312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4788024" y="2132856"/>
            <a:ext cx="1656184" cy="12961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74</TotalTime>
  <Words>11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12</cp:revision>
  <dcterms:created xsi:type="dcterms:W3CDTF">2013-04-09T11:43:28Z</dcterms:created>
  <dcterms:modified xsi:type="dcterms:W3CDTF">2013-09-10T08:08:22Z</dcterms:modified>
</cp:coreProperties>
</file>