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VY_32_INOVACE_4_2_17_20</a:t>
            </a:r>
            <a:endParaRPr lang="cs-CZ" dirty="0"/>
          </a:p>
          <a:p>
            <a:pPr algn="ctr"/>
            <a:r>
              <a:rPr lang="cs-CZ" b="1" dirty="0" smtClean="0"/>
              <a:t>Obrazové technologie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Uveďte základní typy zobrazovacích technologii.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 jakých jednotkách se uvádí velikost displeje?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Co je rozlišení?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Uveďte dva způsoby připojení displeje.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Jaké výhody má LED technologie? </a:t>
            </a:r>
          </a:p>
          <a:p>
            <a:r>
              <a:rPr lang="cs-CZ" i="1" dirty="0"/>
              <a:t> </a:t>
            </a:r>
            <a:endParaRPr lang="cs-CZ" dirty="0"/>
          </a:p>
          <a:p>
            <a:pPr algn="ctr"/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/>
              <a:t> </a:t>
            </a: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Proveďte změnu rozlišení displeje na 800x600.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Porovnejte rozdíl a změny, které touto změnou nastaly.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Zjistěte jakým způsobem je připojen váš monitor.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 internetu si zjistěte aktuální cenu jednotlivých typů monitorů při stejné úhlopříčce.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Porovnejte zobrazení na dvou odlišných monitorech.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836712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VY_32_INOVACE_4_2_17_20</a:t>
            </a:r>
            <a:endParaRPr lang="cs-CZ" dirty="0"/>
          </a:p>
          <a:p>
            <a:pPr algn="ctr"/>
            <a:r>
              <a:rPr lang="cs-CZ" b="1" dirty="0" smtClean="0"/>
              <a:t>Obrazové technologie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LED, CRT, LCD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Palce nebo centimetry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DVI nebo VGA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Úspora energie, kvalita zobrazení, velikost displeje</a:t>
            </a:r>
          </a:p>
          <a:p>
            <a:r>
              <a:rPr lang="cs-CZ" i="1" dirty="0"/>
              <a:t> </a:t>
            </a:r>
            <a:endParaRPr lang="cs-CZ" dirty="0"/>
          </a:p>
          <a:p>
            <a:pPr algn="ctr"/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/>
              <a:t> </a:t>
            </a: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Pravým tlačítkem na ploše </a:t>
            </a:r>
            <a:r>
              <a:rPr lang="cs-CZ" dirty="0" err="1" smtClean="0"/>
              <a:t>kliknouti</a:t>
            </a:r>
            <a:r>
              <a:rPr lang="cs-CZ" dirty="0" smtClean="0"/>
              <a:t>, vybrat „nastavení displeje“ nebo „přizpůsobit“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Vetší či menší obraz (font i grafika) Na obraz se více vejde ve větším rozlišení.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Je možno i dle barvy výstupu. VGA obvykle modrý.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Rozsah 2 – 10tis.Kč v závislosti na kvalitě, ale i na vlastnostech navíc.  (HDMI, TV tuner apod.)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Všímejte si rozlišení, barevnosti, kvality obrazu z různých úhlů pohledu apod.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VY_32_INOVACE_4_2_17_20</a:t>
            </a:r>
            <a:endParaRPr lang="cs-CZ" dirty="0"/>
          </a:p>
          <a:p>
            <a:pPr algn="ctr"/>
            <a:r>
              <a:rPr lang="cs-CZ" b="1" dirty="0" smtClean="0"/>
              <a:t>Obrazové technologie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strike="sngStrike" dirty="0" smtClean="0"/>
              <a:t>Uveďte základní typy zobrazovacích technologii.</a:t>
            </a:r>
          </a:p>
          <a:p>
            <a:pPr marL="342900" indent="-342900">
              <a:buFont typeface="+mj-lt"/>
              <a:buAutoNum type="arabicPeriod"/>
            </a:pPr>
            <a:r>
              <a:rPr lang="cs-CZ" strike="sngStrike" dirty="0" smtClean="0"/>
              <a:t>V jakých jednotkách se uvádí velikost displeje?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Co je rozlišení?</a:t>
            </a:r>
          </a:p>
          <a:p>
            <a:pPr marL="342900" indent="-342900">
              <a:buFont typeface="+mj-lt"/>
              <a:buAutoNum type="arabicPeriod"/>
            </a:pPr>
            <a:r>
              <a:rPr lang="cs-CZ" strike="sngStrike" dirty="0" smtClean="0"/>
              <a:t>Uveďte dva způsoby připojení displeje.</a:t>
            </a:r>
          </a:p>
          <a:p>
            <a:pPr marL="342900" indent="-342900">
              <a:buFont typeface="+mj-lt"/>
              <a:buAutoNum type="arabicPeriod"/>
            </a:pPr>
            <a:r>
              <a:rPr lang="cs-CZ" strike="sngStrike" dirty="0" smtClean="0"/>
              <a:t>Jaké výhody má LED technologie? </a:t>
            </a:r>
          </a:p>
          <a:p>
            <a:r>
              <a:rPr lang="cs-CZ" i="1" dirty="0"/>
              <a:t> </a:t>
            </a:r>
            <a:endParaRPr lang="cs-CZ" dirty="0"/>
          </a:p>
          <a:p>
            <a:pPr algn="ctr"/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/>
              <a:t> </a:t>
            </a: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Proveďte změnu rozlišení displeje na 800x600.</a:t>
            </a:r>
          </a:p>
          <a:p>
            <a:pPr marL="342900" indent="-342900">
              <a:buFont typeface="+mj-lt"/>
              <a:buAutoNum type="arabicPeriod"/>
            </a:pPr>
            <a:r>
              <a:rPr lang="cs-CZ" strike="sngStrike" dirty="0" smtClean="0"/>
              <a:t>Porovnejte rozdíl a změny, které touto změnou nastaly.</a:t>
            </a:r>
          </a:p>
          <a:p>
            <a:pPr marL="342900" indent="-342900">
              <a:buFont typeface="+mj-lt"/>
              <a:buAutoNum type="arabicPeriod"/>
            </a:pPr>
            <a:r>
              <a:rPr lang="cs-CZ" strike="sngStrike" dirty="0" smtClean="0"/>
              <a:t>Zjistěte jakým způsobem je připojen váš monitor.</a:t>
            </a:r>
          </a:p>
          <a:p>
            <a:pPr marL="342900" indent="-342900">
              <a:buFont typeface="+mj-lt"/>
              <a:buAutoNum type="arabicPeriod"/>
            </a:pPr>
            <a:r>
              <a:rPr lang="cs-CZ" strike="sngStrike" dirty="0" smtClean="0"/>
              <a:t>Na internetu si zjistěte aktuální cenu jednotlivých typů monitorů při stejné úhlopříčce.</a:t>
            </a:r>
          </a:p>
          <a:p>
            <a:pPr marL="342900" indent="-342900">
              <a:buFont typeface="+mj-lt"/>
              <a:buAutoNum type="arabicPeriod"/>
            </a:pPr>
            <a:r>
              <a:rPr lang="cs-CZ" strike="sngStrike" dirty="0" smtClean="0"/>
              <a:t>Porovnejte zobrazení na dvou odlišných monitorech.</a:t>
            </a:r>
          </a:p>
          <a:p>
            <a:pPr marL="342900" indent="-342900"/>
            <a:endParaRPr lang="cs-CZ" dirty="0"/>
          </a:p>
        </p:txBody>
      </p:sp>
      <p:pic>
        <p:nvPicPr>
          <p:cNvPr id="14338" name="Picture 2" descr="C:\Users\Vítek\AppData\Local\Microsoft\Windows\Temporary Internet Files\Content.IE5\LA3AG08F\MC9004242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628800"/>
            <a:ext cx="1749425" cy="1749425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6588224" y="2564904"/>
            <a:ext cx="1440160" cy="0"/>
          </a:xfrm>
          <a:prstGeom prst="straightConnector1">
            <a:avLst/>
          </a:prstGeom>
          <a:ln w="127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 flipV="1">
            <a:off x="6732240" y="1772816"/>
            <a:ext cx="8384" cy="944488"/>
          </a:xfrm>
          <a:prstGeom prst="straightConnector1">
            <a:avLst/>
          </a:prstGeom>
          <a:ln w="127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 l="23795" t="10265" r="25709" b="16293"/>
          <a:stretch>
            <a:fillRect/>
          </a:stretch>
        </p:blipFill>
        <p:spPr bwMode="auto">
          <a:xfrm>
            <a:off x="6444208" y="3645024"/>
            <a:ext cx="2256097" cy="1844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 flipH="1">
            <a:off x="1907704" y="2564904"/>
            <a:ext cx="4320480" cy="576064"/>
          </a:xfrm>
          <a:prstGeom prst="straightConnector1">
            <a:avLst/>
          </a:prstGeom>
          <a:ln w="285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14339" idx="1"/>
          </p:cNvCxnSpPr>
          <p:nvPr/>
        </p:nvCxnSpPr>
        <p:spPr>
          <a:xfrm flipH="1">
            <a:off x="5580112" y="4567436"/>
            <a:ext cx="864096" cy="229716"/>
          </a:xfrm>
          <a:prstGeom prst="straightConnector1">
            <a:avLst/>
          </a:prstGeom>
          <a:ln w="285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103</TotalTime>
  <Words>14</Words>
  <Application>Microsoft Office PowerPoint</Application>
  <PresentationFormat>Předvádění na obrazovce (4:3)</PresentationFormat>
  <Paragraphs>53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10</cp:revision>
  <dcterms:created xsi:type="dcterms:W3CDTF">2013-04-09T11:43:28Z</dcterms:created>
  <dcterms:modified xsi:type="dcterms:W3CDTF">2013-09-10T08:08:52Z</dcterms:modified>
</cp:coreProperties>
</file>