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VY_32_INOVACE_4_2_19_20</a:t>
            </a:r>
            <a:endParaRPr lang="cs-CZ" dirty="0"/>
          </a:p>
          <a:p>
            <a:pPr algn="ctr"/>
            <a:r>
              <a:rPr lang="cs-CZ" b="1" dirty="0" smtClean="0"/>
              <a:t>Tiskárny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800100" lvl="1" indent="-342900">
              <a:buAutoNum type="arabicPeriod"/>
            </a:pPr>
            <a:r>
              <a:rPr lang="cs-CZ" dirty="0" smtClean="0"/>
              <a:t>Jaké druhy tiskáren známe?</a:t>
            </a:r>
            <a:br>
              <a:rPr lang="cs-CZ" dirty="0" smtClean="0"/>
            </a:br>
            <a:r>
              <a:rPr lang="cs-CZ" dirty="0" smtClean="0"/>
              <a:t>2.  Jaké jsou základní barvy, které kupujeme do inkoustové tiskárny?</a:t>
            </a:r>
            <a:br>
              <a:rPr lang="cs-CZ" dirty="0" smtClean="0"/>
            </a:br>
            <a:r>
              <a:rPr lang="cs-CZ" dirty="0" smtClean="0"/>
              <a:t>	    3. Jaké zapojení tiskárny je nejjednodušší?</a:t>
            </a:r>
            <a:br>
              <a:rPr lang="cs-CZ" dirty="0" smtClean="0"/>
            </a:br>
            <a:r>
              <a:rPr lang="cs-CZ" dirty="0" smtClean="0"/>
              <a:t>	         4. Jaké formáty papíru se do tiskárny mohou vkládat?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  		1</a:t>
            </a:r>
            <a:r>
              <a:rPr lang="cs-CZ" dirty="0"/>
              <a:t>. Zjistěte, jakou tiskárnu máte doma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2.  Zjistěte, jakou tiskárnu máte ve škole.</a:t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3</a:t>
            </a:r>
            <a:r>
              <a:rPr lang="cs-CZ" dirty="0"/>
              <a:t>. Zjistěte, kolik barvy v tiskárně ještě zbývá.</a:t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4</a:t>
            </a:r>
            <a:r>
              <a:rPr lang="cs-CZ" dirty="0"/>
              <a:t>. Zjistěte, jaký formát papíru se vkládá do školní tiskárny.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VY_32_INOVACE_4_2_19_20</a:t>
            </a:r>
            <a:endParaRPr lang="cs-CZ" dirty="0"/>
          </a:p>
          <a:p>
            <a:pPr algn="ctr"/>
            <a:r>
              <a:rPr lang="cs-CZ" b="1" dirty="0" smtClean="0"/>
              <a:t>Tiskárny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marL="800100" lvl="1" indent="-342900">
              <a:buAutoNum type="arabicPeriod"/>
            </a:pPr>
            <a:r>
              <a:rPr lang="cs-CZ" dirty="0" smtClean="0"/>
              <a:t>Inkoustové, laserové, jehličkové</a:t>
            </a:r>
            <a:br>
              <a:rPr lang="cs-CZ" dirty="0" smtClean="0"/>
            </a:br>
            <a:r>
              <a:rPr lang="cs-CZ" dirty="0" smtClean="0"/>
              <a:t>2.  červená, modrá, žlutá, černá</a:t>
            </a:r>
            <a:br>
              <a:rPr lang="cs-CZ" dirty="0" smtClean="0"/>
            </a:br>
            <a:r>
              <a:rPr lang="cs-CZ" dirty="0" smtClean="0"/>
              <a:t>	    3. přímé kabelem USB</a:t>
            </a:r>
            <a:br>
              <a:rPr lang="cs-CZ" dirty="0" smtClean="0"/>
            </a:br>
            <a:r>
              <a:rPr lang="cs-CZ" dirty="0" smtClean="0"/>
              <a:t>	         4. A4, A6 – pouze ty, které tiskárna podporuje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  		1</a:t>
            </a:r>
            <a:r>
              <a:rPr lang="cs-CZ" dirty="0"/>
              <a:t>. </a:t>
            </a:r>
            <a:r>
              <a:rPr lang="cs-CZ" dirty="0" smtClean="0"/>
              <a:t>Nejčastěji je v domácnostech inkoustová tiskárna.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2.  </a:t>
            </a:r>
            <a:r>
              <a:rPr lang="cs-CZ" dirty="0" smtClean="0"/>
              <a:t>Nejen ve školách ,ale i v kancelářích a místech s velkým počtem pracovníků bývá laserová tiskárna.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dirty="0" smtClean="0"/>
              <a:t>Zjistíte nástrojem instalovaným společně s tiskárnou. (Vlastnosti tiskárny)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r>
              <a:rPr lang="cs-CZ" dirty="0" smtClean="0"/>
              <a:t>4</a:t>
            </a:r>
            <a:r>
              <a:rPr lang="cs-CZ" dirty="0"/>
              <a:t>. </a:t>
            </a:r>
            <a:r>
              <a:rPr lang="cs-CZ" dirty="0" smtClean="0"/>
              <a:t>A4, A3 nebo obálky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VY_32_INOVACE_4_2_19_20</a:t>
            </a:r>
            <a:endParaRPr lang="cs-CZ" dirty="0"/>
          </a:p>
          <a:p>
            <a:pPr algn="ctr"/>
            <a:r>
              <a:rPr lang="cs-CZ" b="1" dirty="0" smtClean="0"/>
              <a:t>Tiskárny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r>
              <a:rPr lang="cs-CZ" dirty="0"/>
              <a:t> </a:t>
            </a:r>
            <a:endParaRPr lang="cs-CZ" strike="sngStrike" dirty="0"/>
          </a:p>
          <a:p>
            <a:pPr marL="800100" lvl="1" indent="-342900">
              <a:buAutoNum type="arabicPeriod"/>
            </a:pPr>
            <a:r>
              <a:rPr lang="cs-CZ" strike="sngStrike" dirty="0" smtClean="0"/>
              <a:t>Jaké druhy tiskáren známe?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2.  Jaké jsou základní barvy, které kupujeme do inkoustové tiskárny?</a:t>
            </a:r>
            <a:br>
              <a:rPr lang="cs-CZ" dirty="0" smtClean="0"/>
            </a:br>
            <a:r>
              <a:rPr lang="cs-CZ" dirty="0" smtClean="0"/>
              <a:t>	    3. </a:t>
            </a:r>
            <a:r>
              <a:rPr lang="cs-CZ" strike="sngStrike" dirty="0" smtClean="0"/>
              <a:t>Jaké zapojení tiskárny je nejjednodušší?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         4. Jaké formáty papíru se do tiskárny mohou vkládat?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/>
            <a:r>
              <a:rPr lang="cs-CZ" dirty="0" smtClean="0"/>
              <a:t>  		</a:t>
            </a:r>
            <a:r>
              <a:rPr lang="cs-CZ" strike="sngStrike" dirty="0" smtClean="0"/>
              <a:t>1</a:t>
            </a:r>
            <a:r>
              <a:rPr lang="cs-CZ" strike="sngStrike" dirty="0"/>
              <a:t>. Zjistěte, jakou tiskárnu máte doma</a:t>
            </a:r>
            <a:r>
              <a:rPr lang="cs-CZ" strike="sngStrike" dirty="0" smtClean="0"/>
              <a:t>.</a:t>
            </a:r>
            <a:r>
              <a:rPr lang="cs-CZ" strike="sngStrike" dirty="0"/>
              <a:t/>
            </a:r>
            <a:br>
              <a:rPr lang="cs-CZ" strike="sngStrike" dirty="0"/>
            </a:br>
            <a:r>
              <a:rPr lang="cs-CZ" strike="sngStrike" dirty="0"/>
              <a:t>	2.  Zjistěte, jakou tiskárnu máte ve škole.</a:t>
            </a:r>
            <a:br>
              <a:rPr lang="cs-CZ" strike="sngStrike" dirty="0"/>
            </a:br>
            <a:r>
              <a:rPr lang="cs-CZ" strike="sngStrike" dirty="0"/>
              <a:t>	</a:t>
            </a:r>
            <a:r>
              <a:rPr lang="cs-CZ" strike="sngStrike" dirty="0" smtClean="0"/>
              <a:t>3</a:t>
            </a:r>
            <a:r>
              <a:rPr lang="cs-CZ" strike="sngStrike" dirty="0"/>
              <a:t>. Zjistěte, kolik barvy v tiskárně ještě zbývá.</a:t>
            </a:r>
            <a:br>
              <a:rPr lang="cs-CZ" strike="sngStrike" dirty="0"/>
            </a:br>
            <a:r>
              <a:rPr lang="cs-CZ" strike="sngStrike" dirty="0"/>
              <a:t>	</a:t>
            </a:r>
            <a:r>
              <a:rPr lang="cs-CZ" strike="sngStrike" dirty="0" smtClean="0"/>
              <a:t>4</a:t>
            </a:r>
            <a:r>
              <a:rPr lang="cs-CZ" strike="sngStrike" dirty="0"/>
              <a:t>. Zjistěte, jaký formát papíru se vkládá do školní tiskárny.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4338" name="Document"/>
          <p:cNvSpPr>
            <a:spLocks noEditPoints="1" noChangeArrowheads="1"/>
          </p:cNvSpPr>
          <p:nvPr/>
        </p:nvSpPr>
        <p:spPr bwMode="auto">
          <a:xfrm>
            <a:off x="7164288" y="908720"/>
            <a:ext cx="1352550" cy="180975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191683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A4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884368" y="4869160"/>
            <a:ext cx="936104" cy="9361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380312" y="5229200"/>
            <a:ext cx="936104" cy="93610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660232" y="5589240"/>
            <a:ext cx="936104" cy="93610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812360" y="4149080"/>
            <a:ext cx="936104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7452320" y="2492896"/>
            <a:ext cx="288032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580112" y="3068960"/>
            <a:ext cx="2088232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111</TotalTime>
  <Words>12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9</cp:revision>
  <dcterms:created xsi:type="dcterms:W3CDTF">2013-04-09T11:43:28Z</dcterms:created>
  <dcterms:modified xsi:type="dcterms:W3CDTF">2013-09-10T08:09:47Z</dcterms:modified>
</cp:coreProperties>
</file>