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5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2274888" y="0"/>
          <a:ext cx="4594225" cy="6858000"/>
        </p:xfrm>
        <a:graphic>
          <a:graphicData uri="http://schemas.openxmlformats.org/presentationml/2006/ole">
            <p:oleObj spid="_x0000_s1027" name="Dokument" r:id="rId3" imgW="5897839" imgH="8801976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VY_32_INOVACE_4_2_20_20</a:t>
            </a:r>
            <a:endParaRPr lang="cs-CZ" dirty="0"/>
          </a:p>
          <a:p>
            <a:pPr algn="ctr"/>
            <a:r>
              <a:rPr lang="cs-CZ" b="1" dirty="0"/>
              <a:t>Komunikační nástroje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i="1" dirty="0" smtClean="0"/>
              <a:t>Co jsou komunikační nástroje?</a:t>
            </a:r>
            <a:endParaRPr lang="cs-CZ" dirty="0"/>
          </a:p>
          <a:p>
            <a:pPr marL="342900" lvl="0" indent="-342900">
              <a:buFont typeface="+mj-lt"/>
              <a:buAutoNum type="arabicPeriod"/>
            </a:pPr>
            <a:r>
              <a:rPr lang="cs-CZ" i="1" dirty="0" smtClean="0"/>
              <a:t>Popiš rozdělení klávesnice.</a:t>
            </a:r>
            <a:endParaRPr lang="cs-CZ" dirty="0"/>
          </a:p>
          <a:p>
            <a:pPr marL="342900" lvl="0" indent="-342900">
              <a:buFont typeface="+mj-lt"/>
              <a:buAutoNum type="arabicPeriod"/>
            </a:pPr>
            <a:r>
              <a:rPr lang="cs-CZ" i="1" dirty="0" smtClean="0"/>
              <a:t>K čemu lze využít numerickou klávesnici?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i="1" dirty="0" smtClean="0"/>
              <a:t>Lze mít na </a:t>
            </a:r>
            <a:r>
              <a:rPr lang="cs-CZ" i="1" dirty="0" err="1" smtClean="0"/>
              <a:t>pc</a:t>
            </a:r>
            <a:r>
              <a:rPr lang="cs-CZ" i="1" dirty="0" smtClean="0"/>
              <a:t> více klávesnic?</a:t>
            </a:r>
            <a:endParaRPr lang="cs-CZ" dirty="0"/>
          </a:p>
          <a:p>
            <a:pPr marL="342900" lvl="0" indent="-342900">
              <a:buFont typeface="+mj-lt"/>
              <a:buAutoNum type="arabicPeriod"/>
            </a:pPr>
            <a:r>
              <a:rPr lang="cs-CZ" i="1" dirty="0" smtClean="0"/>
              <a:t>Co musí být součástí vizuální komunikace.</a:t>
            </a:r>
            <a:endParaRPr lang="cs-CZ" dirty="0"/>
          </a:p>
          <a:p>
            <a:pPr marL="342900" lvl="0" indent="-342900">
              <a:buFont typeface="+mj-lt"/>
              <a:buAutoNum type="arabicPeriod"/>
            </a:pPr>
            <a:r>
              <a:rPr lang="cs-CZ" i="1" dirty="0" smtClean="0"/>
              <a:t>Lze pro  ovládání </a:t>
            </a:r>
            <a:r>
              <a:rPr lang="cs-CZ" i="1" dirty="0" err="1" smtClean="0"/>
              <a:t>pc</a:t>
            </a:r>
            <a:r>
              <a:rPr lang="cs-CZ" i="1" dirty="0" smtClean="0"/>
              <a:t> požít prst?.</a:t>
            </a:r>
            <a:endParaRPr lang="cs-CZ" dirty="0"/>
          </a:p>
          <a:p>
            <a:pPr marL="342900" lvl="0" indent="-342900">
              <a:buFont typeface="+mj-lt"/>
              <a:buAutoNum type="arabicPeriod"/>
            </a:pPr>
            <a:r>
              <a:rPr lang="cs-CZ" i="1" dirty="0" smtClean="0"/>
              <a:t>Jak  funguje hlasové  ovládání </a:t>
            </a:r>
            <a:r>
              <a:rPr lang="cs-CZ" i="1" dirty="0" err="1" smtClean="0"/>
              <a:t>pc</a:t>
            </a:r>
            <a:r>
              <a:rPr lang="cs-CZ" i="1" dirty="0" smtClean="0"/>
              <a:t>?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i="1" dirty="0" smtClean="0"/>
              <a:t>Ovládat </a:t>
            </a:r>
            <a:r>
              <a:rPr lang="cs-CZ" i="1" dirty="0" err="1" smtClean="0"/>
              <a:t>pc</a:t>
            </a:r>
            <a:r>
              <a:rPr lang="cs-CZ" i="1" dirty="0" smtClean="0"/>
              <a:t> lze i pomocí tabletu – na co ještě lze tablet využít?</a:t>
            </a:r>
          </a:p>
          <a:p>
            <a:pPr marL="342900" lvl="0" indent="-342900"/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V="1">
            <a:off x="323528" y="83671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  <a:p>
            <a:pPr algn="ctr"/>
            <a:r>
              <a:rPr lang="cs-CZ" b="1" dirty="0" smtClean="0"/>
              <a:t>VY_32_INOVACE_4_2_20_20</a:t>
            </a:r>
            <a:endParaRPr lang="cs-CZ" dirty="0"/>
          </a:p>
          <a:p>
            <a:pPr algn="ctr"/>
            <a:r>
              <a:rPr lang="cs-CZ" b="1" dirty="0"/>
              <a:t>Komunikační nástroje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i="1" dirty="0" smtClean="0"/>
              <a:t>Nástroje , kterými uživatelé ovládají </a:t>
            </a:r>
            <a:r>
              <a:rPr lang="cs-CZ" i="1" dirty="0" err="1" smtClean="0"/>
              <a:t>pc</a:t>
            </a:r>
            <a:r>
              <a:rPr lang="cs-CZ" i="1" dirty="0" smtClean="0"/>
              <a:t>.</a:t>
            </a:r>
            <a:endParaRPr lang="cs-CZ" dirty="0"/>
          </a:p>
          <a:p>
            <a:pPr marL="342900" lvl="0" indent="-342900">
              <a:buFont typeface="+mj-lt"/>
              <a:buAutoNum type="arabicPeriod"/>
            </a:pPr>
            <a:r>
              <a:rPr lang="cs-CZ" i="1" dirty="0" smtClean="0"/>
              <a:t>Alfanumerická, numerická, funkční , kurzorová</a:t>
            </a:r>
            <a:endParaRPr lang="cs-CZ" dirty="0"/>
          </a:p>
          <a:p>
            <a:pPr marL="342900" lvl="0" indent="-342900">
              <a:buFont typeface="+mj-lt"/>
              <a:buAutoNum type="arabicPeriod"/>
            </a:pPr>
            <a:r>
              <a:rPr lang="cs-CZ" i="1" dirty="0" smtClean="0"/>
              <a:t>Kalkulačka, výpočty, doplňkové kurzorové klávesy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i="1" dirty="0" smtClean="0"/>
              <a:t>Ano, využívá se např. u notebooků.</a:t>
            </a:r>
            <a:endParaRPr lang="cs-CZ" dirty="0"/>
          </a:p>
          <a:p>
            <a:pPr marL="342900" lvl="0" indent="-342900">
              <a:buFont typeface="+mj-lt"/>
              <a:buAutoNum type="arabicPeriod"/>
            </a:pPr>
            <a:r>
              <a:rPr lang="cs-CZ" i="1" dirty="0" smtClean="0"/>
              <a:t>Kamera (snímač) a monitor (zobrazovač)</a:t>
            </a:r>
            <a:endParaRPr lang="cs-CZ" dirty="0"/>
          </a:p>
          <a:p>
            <a:pPr marL="342900" lvl="0" indent="-342900">
              <a:buFont typeface="+mj-lt"/>
              <a:buAutoNum type="arabicPeriod"/>
            </a:pPr>
            <a:r>
              <a:rPr lang="cs-CZ" i="1" dirty="0" smtClean="0"/>
              <a:t>Ano,  u dotekových obrazovek, </a:t>
            </a:r>
            <a:r>
              <a:rPr lang="cs-CZ" i="1" dirty="0" err="1" smtClean="0"/>
              <a:t>tabletů</a:t>
            </a:r>
            <a:r>
              <a:rPr lang="cs-CZ" i="1" dirty="0" smtClean="0"/>
              <a:t> apod.</a:t>
            </a:r>
            <a:endParaRPr lang="cs-CZ" dirty="0"/>
          </a:p>
          <a:p>
            <a:pPr marL="342900" lvl="0" indent="-342900">
              <a:buFont typeface="+mj-lt"/>
              <a:buAutoNum type="arabicPeriod"/>
            </a:pPr>
            <a:r>
              <a:rPr lang="cs-CZ" i="1" dirty="0" smtClean="0"/>
              <a:t>V </a:t>
            </a:r>
            <a:r>
              <a:rPr lang="cs-CZ" i="1" dirty="0" err="1" smtClean="0"/>
              <a:t>pc</a:t>
            </a:r>
            <a:r>
              <a:rPr lang="cs-CZ" i="1" dirty="0" smtClean="0"/>
              <a:t> musí být software, který hlasové ovládání podporuje. Uživatel si může některé příkazy sám nastavit (namluvit)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i="1" dirty="0" smtClean="0"/>
              <a:t>Kreslení, polohování, navigace atd.</a:t>
            </a:r>
          </a:p>
          <a:p>
            <a:pPr marL="342900" lvl="0" indent="-342900"/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Nápověda</a:t>
            </a:r>
            <a:endParaRPr lang="cs-CZ" dirty="0"/>
          </a:p>
          <a:p>
            <a:pPr algn="ctr"/>
            <a:r>
              <a:rPr lang="cs-CZ" b="1" dirty="0" smtClean="0"/>
              <a:t>VY_32_INOVACE_4_2_20_20</a:t>
            </a:r>
            <a:endParaRPr lang="cs-CZ" dirty="0"/>
          </a:p>
          <a:p>
            <a:pPr algn="ctr"/>
            <a:r>
              <a:rPr lang="cs-CZ" b="1" dirty="0"/>
              <a:t>Komunikační nástroje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i="1" dirty="0" smtClean="0"/>
              <a:t>Co jsou komunikační nástroje?</a:t>
            </a:r>
            <a:endParaRPr lang="cs-CZ" dirty="0"/>
          </a:p>
          <a:p>
            <a:pPr marL="342900" lvl="0" indent="-342900">
              <a:buFont typeface="+mj-lt"/>
              <a:buAutoNum type="arabicPeriod"/>
            </a:pPr>
            <a:r>
              <a:rPr lang="cs-CZ" i="1" strike="sngStrike" dirty="0" smtClean="0"/>
              <a:t>Popiš rozdělení klávesnice.</a:t>
            </a:r>
            <a:endParaRPr lang="cs-CZ" strike="sngStrike" dirty="0"/>
          </a:p>
          <a:p>
            <a:pPr marL="342900" lvl="0" indent="-342900">
              <a:buFont typeface="+mj-lt"/>
              <a:buAutoNum type="arabicPeriod"/>
            </a:pPr>
            <a:r>
              <a:rPr lang="cs-CZ" i="1" strike="sngStrike" dirty="0" smtClean="0"/>
              <a:t>K čemu lze využít numerickou klávesnici?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i="1" strike="sngStrike" dirty="0" smtClean="0"/>
              <a:t>Lze mít na </a:t>
            </a:r>
            <a:r>
              <a:rPr lang="cs-CZ" i="1" strike="sngStrike" dirty="0" err="1" smtClean="0"/>
              <a:t>pc</a:t>
            </a:r>
            <a:r>
              <a:rPr lang="cs-CZ" i="1" strike="sngStrike" dirty="0" smtClean="0"/>
              <a:t> více klávesnic?</a:t>
            </a:r>
            <a:endParaRPr lang="cs-CZ" strike="sngStrike" dirty="0"/>
          </a:p>
          <a:p>
            <a:pPr marL="342900" lvl="0" indent="-342900">
              <a:buFont typeface="+mj-lt"/>
              <a:buAutoNum type="arabicPeriod"/>
            </a:pPr>
            <a:r>
              <a:rPr lang="cs-CZ" i="1" dirty="0" smtClean="0"/>
              <a:t>Co musí být součástí vizuální komunikace.</a:t>
            </a:r>
            <a:endParaRPr lang="cs-CZ" dirty="0"/>
          </a:p>
          <a:p>
            <a:pPr marL="342900" lvl="0" indent="-342900">
              <a:buFont typeface="+mj-lt"/>
              <a:buAutoNum type="arabicPeriod"/>
            </a:pPr>
            <a:r>
              <a:rPr lang="cs-CZ" i="1" dirty="0" smtClean="0"/>
              <a:t>Lze pro  ovládání </a:t>
            </a:r>
            <a:r>
              <a:rPr lang="cs-CZ" i="1" dirty="0" err="1" smtClean="0"/>
              <a:t>pc</a:t>
            </a:r>
            <a:r>
              <a:rPr lang="cs-CZ" i="1" dirty="0" smtClean="0"/>
              <a:t> požít prst?.</a:t>
            </a:r>
            <a:endParaRPr lang="cs-CZ" dirty="0"/>
          </a:p>
          <a:p>
            <a:pPr marL="342900" lvl="0" indent="-342900">
              <a:buFont typeface="+mj-lt"/>
              <a:buAutoNum type="arabicPeriod"/>
            </a:pPr>
            <a:r>
              <a:rPr lang="cs-CZ" i="1" dirty="0" smtClean="0"/>
              <a:t>Jak  funguje hlasové  ovládání </a:t>
            </a:r>
            <a:r>
              <a:rPr lang="cs-CZ" i="1" dirty="0" err="1" smtClean="0"/>
              <a:t>pc</a:t>
            </a:r>
            <a:r>
              <a:rPr lang="cs-CZ" i="1" dirty="0" smtClean="0"/>
              <a:t>?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i="1" strike="sngStrike" dirty="0" smtClean="0"/>
              <a:t>Ovládat </a:t>
            </a:r>
            <a:r>
              <a:rPr lang="cs-CZ" i="1" strike="sngStrike" dirty="0" err="1" smtClean="0"/>
              <a:t>pc</a:t>
            </a:r>
            <a:r>
              <a:rPr lang="cs-CZ" i="1" strike="sngStrike" dirty="0" smtClean="0"/>
              <a:t> lze i pomocí tabletu – na co ještě lze tablet využít?</a:t>
            </a:r>
          </a:p>
          <a:p>
            <a:pPr marL="342900" lvl="0" indent="-342900"/>
            <a:endParaRPr lang="cs-CZ" dirty="0"/>
          </a:p>
          <a:p>
            <a:endParaRPr lang="cs-CZ" dirty="0"/>
          </a:p>
        </p:txBody>
      </p:sp>
      <p:pic>
        <p:nvPicPr>
          <p:cNvPr id="14338" name="Picture 2" descr="C:\Users\Vítek\AppData\Local\Microsoft\Windows\Temporary Internet Files\Content.IE5\LA3AG08F\MC90044133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988840"/>
            <a:ext cx="2743200" cy="2743200"/>
          </a:xfrm>
          <a:prstGeom prst="rect">
            <a:avLst/>
          </a:prstGeom>
          <a:noFill/>
        </p:spPr>
      </p:pic>
      <p:pic>
        <p:nvPicPr>
          <p:cNvPr id="14339" name="Picture 3" descr="C:\Users\Vítek\AppData\Local\Microsoft\Windows\Temporary Internet Files\Content.IE5\7Q5QWASB\MC90039686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4653136"/>
            <a:ext cx="1844345" cy="1657807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>
            <a:off x="3059832" y="2636912"/>
            <a:ext cx="4464496" cy="129614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3059832" y="4077072"/>
            <a:ext cx="1800200" cy="100811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3779912" y="3068960"/>
            <a:ext cx="3096344" cy="72008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3275856" y="2636912"/>
            <a:ext cx="4824536" cy="100811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52</TotalTime>
  <Words>14</Words>
  <Application>Microsoft Office PowerPoint</Application>
  <PresentationFormat>Předvádění na obrazovce (4:3)</PresentationFormat>
  <Paragraphs>42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Lití písma</vt:lpstr>
      <vt:lpstr>Dokument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vitek</cp:lastModifiedBy>
  <cp:revision>12</cp:revision>
  <dcterms:created xsi:type="dcterms:W3CDTF">2013-04-09T11:43:28Z</dcterms:created>
  <dcterms:modified xsi:type="dcterms:W3CDTF">2013-09-10T08:10:18Z</dcterms:modified>
</cp:coreProperties>
</file>