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74888" y="0"/>
          <a:ext cx="4594225" cy="6858000"/>
        </p:xfrm>
        <a:graphic>
          <a:graphicData uri="http://schemas.openxmlformats.org/presentationml/2006/ole">
            <p:oleObj spid="_x0000_s1027" name="Dokument" r:id="rId3" imgW="5897839" imgH="8801976" progId="Word.Document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VY_32_INOVACE_4_3_11_20</a:t>
            </a:r>
            <a:endParaRPr lang="cs-CZ" dirty="0"/>
          </a:p>
          <a:p>
            <a:pPr algn="ctr"/>
            <a:r>
              <a:rPr lang="cs-CZ" b="1" dirty="0" smtClean="0"/>
              <a:t>Rozložení stránky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na liště záložku „rozložení stránky“.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Uprav aktuální list na formát A5.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orientaci na šířku.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libovolný text.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Rozděl text na dva sloupce.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okraje stránky na 1cm dokola.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ohraničení vpravo a vlevo.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Přidej vodoznak ISŠ Semily.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VY_32_INOVACE_4_3_11_20</a:t>
            </a:r>
            <a:endParaRPr lang="cs-CZ" dirty="0"/>
          </a:p>
          <a:p>
            <a:pPr algn="ctr"/>
            <a:r>
              <a:rPr lang="cs-CZ" b="1" dirty="0" smtClean="0"/>
              <a:t>Rozložení stránky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Hledej na horní liště třetí zleva.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„Velikost“.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„Orientace“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libovolný text.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„Sloupce“.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„Okraje“ + „Vlastní nastavení okrajů“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„Ohraničení“ - přibližně vprostřed lišty „Rozložení stránky“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„Vodoznak“ + „Vlastní vodoznak“ – dopiš požadovaný text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0800000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VY_32_INOVACE_4_3_11_20</a:t>
            </a:r>
            <a:endParaRPr lang="cs-CZ" dirty="0"/>
          </a:p>
          <a:p>
            <a:pPr algn="ctr"/>
            <a:r>
              <a:rPr lang="cs-CZ" b="1" dirty="0" smtClean="0"/>
              <a:t>Rozložení stránky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na liště záložku „rozložení stránky“.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Uprav aktuální list na formát A5.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orientaci na šířku.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libovolný text.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Rozděl text na dva sloupce.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okraje stránky na 1cm dokola.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ohraničení vpravo a vlevo.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Přidej vodoznak ISŠ Semily.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r="68562" b="34026"/>
          <a:stretch>
            <a:fillRect/>
          </a:stretch>
        </p:blipFill>
        <p:spPr bwMode="auto">
          <a:xfrm>
            <a:off x="5436096" y="1484784"/>
            <a:ext cx="3096344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 r="64595" b="63492"/>
          <a:stretch>
            <a:fillRect/>
          </a:stretch>
        </p:blipFill>
        <p:spPr bwMode="auto">
          <a:xfrm>
            <a:off x="3491880" y="4509120"/>
            <a:ext cx="259228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/>
          <a:srcRect l="8269" t="3439" r="37818" b="32488"/>
          <a:stretch>
            <a:fillRect/>
          </a:stretch>
        </p:blipFill>
        <p:spPr bwMode="auto">
          <a:xfrm>
            <a:off x="755576" y="4869160"/>
            <a:ext cx="2051720" cy="1514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>
            <a:off x="3347864" y="2924944"/>
            <a:ext cx="2880320" cy="0"/>
          </a:xfrm>
          <a:prstGeom prst="straightConnector1">
            <a:avLst/>
          </a:prstGeom>
          <a:ln w="762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843808" y="3212976"/>
            <a:ext cx="1656184" cy="1440160"/>
          </a:xfrm>
          <a:prstGeom prst="straightConnector1">
            <a:avLst/>
          </a:prstGeom>
          <a:ln w="762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051720" y="4653136"/>
            <a:ext cx="144016" cy="720080"/>
          </a:xfrm>
          <a:prstGeom prst="straightConnector1">
            <a:avLst/>
          </a:prstGeom>
          <a:ln w="762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51</TotalTime>
  <Words>14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18</cp:revision>
  <dcterms:created xsi:type="dcterms:W3CDTF">2013-04-09T11:43:28Z</dcterms:created>
  <dcterms:modified xsi:type="dcterms:W3CDTF">2013-09-10T09:06:30Z</dcterms:modified>
</cp:coreProperties>
</file>