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4888" y="0"/>
          <a:ext cx="4594225" cy="6858000"/>
        </p:xfrm>
        <a:graphic>
          <a:graphicData uri="http://schemas.openxmlformats.org/presentationml/2006/ole">
            <p:oleObj spid="_x0000_s1027" name="Dokument" r:id="rId3" imgW="5897839" imgH="8801976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VY_32_INOVACE_4_3_12_20</a:t>
            </a:r>
            <a:endParaRPr lang="cs-CZ" dirty="0"/>
          </a:p>
          <a:p>
            <a:pPr algn="ctr"/>
            <a:r>
              <a:rPr lang="cs-CZ" b="1" dirty="0" smtClean="0"/>
              <a:t>Základní úprava textu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libovolný text.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Přidej nadpis – písmo </a:t>
            </a:r>
            <a:r>
              <a:rPr lang="cs-CZ" dirty="0" err="1" smtClean="0"/>
              <a:t>arial</a:t>
            </a:r>
            <a:r>
              <a:rPr lang="cs-CZ" dirty="0" smtClean="0"/>
              <a:t>, velikost 20, barva červená,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Nadpis dvojitě podtrhněte.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Zarovnejte nadpis na střed.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Zabarvěte text v odstavci.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 text dopište pomocí zvláštních znaků </a:t>
            </a:r>
            <a:r>
              <a:rPr lang="cs-CZ" dirty="0" err="1" smtClean="0"/>
              <a:t>HdvěO</a:t>
            </a:r>
            <a:r>
              <a:rPr lang="cs-CZ" dirty="0" smtClean="0"/>
              <a:t>, 2centimetry čtvereční, </a:t>
            </a:r>
            <a:r>
              <a:rPr lang="cs-CZ" dirty="0" err="1" smtClean="0"/>
              <a:t>přešrtnuté</a:t>
            </a:r>
            <a:r>
              <a:rPr lang="cs-CZ" dirty="0" smtClean="0"/>
              <a:t> slovo WORD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VY_32_INOVACE_4_3_12_20</a:t>
            </a:r>
            <a:endParaRPr lang="cs-CZ" dirty="0"/>
          </a:p>
          <a:p>
            <a:pPr algn="ctr"/>
            <a:r>
              <a:rPr lang="cs-CZ" b="1" dirty="0" smtClean="0"/>
              <a:t>Základní úprava textu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libovolný text.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Písmo, velikost i barva se nastavují na záložce  „Domů“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Podtržení se nastavuje na záložce „Domů“ Lze vybrat různé styly podtržení.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Zarovnání se nastavuje na záložce „Domů“ vprostřed.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Zabarvení lze provézt buď pomocí tlačítka „Zvýraznění“ na záložce „Domů“ nebo na záložce „Rozložení stránky“ – „zabarvení stránky“ (či ohraničení)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 se píše: napiš „H“ , stiskni tlačítko „dolní index“, napiš 2, deaktivuj „dolní index“, napiš „O“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VY_32_INOVACE_4_3_12_20</a:t>
            </a:r>
            <a:endParaRPr lang="cs-CZ" dirty="0"/>
          </a:p>
          <a:p>
            <a:pPr algn="ctr"/>
            <a:r>
              <a:rPr lang="cs-CZ" b="1" dirty="0" smtClean="0"/>
              <a:t>Základní  úprava textu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Vlož libovolný text.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Přidej nadpis – písmo </a:t>
            </a:r>
            <a:r>
              <a:rPr lang="cs-CZ" dirty="0" err="1" smtClean="0"/>
              <a:t>arial</a:t>
            </a:r>
            <a:r>
              <a:rPr lang="cs-CZ" dirty="0" smtClean="0"/>
              <a:t>, velikost 20, barva červená, 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Nadpis dvojitě podtrhněte.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Zarovnejte nadpis na střed.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Zabarvěte text v odstavci.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 text dopište pomocí zvláštních znaků </a:t>
            </a:r>
            <a:r>
              <a:rPr lang="cs-CZ" dirty="0" err="1" smtClean="0"/>
              <a:t>HdvěO</a:t>
            </a:r>
            <a:r>
              <a:rPr lang="cs-CZ" dirty="0" smtClean="0"/>
              <a:t>, 2centimetry čtvereční, </a:t>
            </a:r>
            <a:r>
              <a:rPr lang="cs-CZ" dirty="0" err="1" smtClean="0"/>
              <a:t>přešrtnuté</a:t>
            </a:r>
            <a:r>
              <a:rPr lang="cs-CZ" dirty="0" smtClean="0"/>
              <a:t> slovo WORD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r="62446" b="10317"/>
          <a:stretch>
            <a:fillRect/>
          </a:stretch>
        </p:blipFill>
        <p:spPr bwMode="auto">
          <a:xfrm>
            <a:off x="6156176" y="692696"/>
            <a:ext cx="2016224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 r="55174" b="59524"/>
          <a:stretch>
            <a:fillRect/>
          </a:stretch>
        </p:blipFill>
        <p:spPr bwMode="auto">
          <a:xfrm>
            <a:off x="4644008" y="4509120"/>
            <a:ext cx="331236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V="1">
            <a:off x="4788024" y="1916832"/>
            <a:ext cx="1728192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788024" y="2996952"/>
            <a:ext cx="1872208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/>
          <p:nvPr/>
        </p:nvPicPr>
        <p:blipFill>
          <a:blip r:embed="rId4" cstate="print"/>
          <a:srcRect r="59929" b="78609"/>
          <a:stretch>
            <a:fillRect/>
          </a:stretch>
        </p:blipFill>
        <p:spPr bwMode="auto">
          <a:xfrm>
            <a:off x="539552" y="4509120"/>
            <a:ext cx="331236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 flipH="1">
            <a:off x="2123728" y="4077072"/>
            <a:ext cx="1944216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53</TotalTime>
  <Words>17</Words>
  <Application>Microsoft Office PowerPoint</Application>
  <PresentationFormat>Předvádění na obrazovce (4:3)</PresentationFormat>
  <Paragraphs>42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17</cp:revision>
  <dcterms:created xsi:type="dcterms:W3CDTF">2013-04-09T11:43:28Z</dcterms:created>
  <dcterms:modified xsi:type="dcterms:W3CDTF">2013-09-10T09:06:58Z</dcterms:modified>
</cp:coreProperties>
</file>