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VY_32_INOVACE_4_3_14_20</a:t>
            </a:r>
            <a:endParaRPr lang="cs-CZ" dirty="0"/>
          </a:p>
          <a:p>
            <a:pPr algn="ctr"/>
            <a:r>
              <a:rPr lang="cs-CZ" b="1" dirty="0" smtClean="0"/>
              <a:t>Vložení II.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a vlož  libovolné záhlaví.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data – název firmy, adresa a logo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zápatí.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kontakt a své jméno.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stranu listu vlož číslo stránky.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číslování od čísla 3. 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VY_32_INOVACE_4_3_14_20</a:t>
            </a:r>
            <a:endParaRPr lang="cs-CZ" dirty="0"/>
          </a:p>
          <a:p>
            <a:pPr algn="ctr"/>
            <a:r>
              <a:rPr lang="cs-CZ" b="1" dirty="0" smtClean="0"/>
              <a:t>Vložení II.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Horní lišta druhá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„Záhlaví“ – lze si vybrat styl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data – název firmy, adresa a logo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„Zápatí“ – lze si vybrat styl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kontakt a své jméno.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„Číslo stránky“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nastavení číslování lze určit, od jakého znaku se má začít číslovat.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VY_32_INOVACE_4_3_14_20</a:t>
            </a:r>
            <a:endParaRPr lang="cs-CZ" dirty="0"/>
          </a:p>
          <a:p>
            <a:pPr algn="ctr"/>
            <a:r>
              <a:rPr lang="cs-CZ" b="1" dirty="0" smtClean="0"/>
              <a:t>Vložení II.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Najdi a vlož  libovolné záhlaví.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data – název firmy, adresa a logo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zápatí.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Doplň kontakt a své jméno.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stranu listu vlož číslo stránky.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číslování od čísla 3. 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b="15079"/>
          <a:stretch>
            <a:fillRect/>
          </a:stretch>
        </p:blipFill>
        <p:spPr bwMode="auto">
          <a:xfrm>
            <a:off x="4427984" y="2060848"/>
            <a:ext cx="4178449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 r="66413" b="4762"/>
          <a:stretch>
            <a:fillRect/>
          </a:stretch>
        </p:blipFill>
        <p:spPr bwMode="auto">
          <a:xfrm>
            <a:off x="2483768" y="4581128"/>
            <a:ext cx="1728192" cy="2060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 cstate="print"/>
          <a:srcRect l="21971" r="23511" b="19861"/>
          <a:stretch>
            <a:fillRect/>
          </a:stretch>
        </p:blipFill>
        <p:spPr bwMode="auto">
          <a:xfrm>
            <a:off x="5220072" y="4725144"/>
            <a:ext cx="2232248" cy="1844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3707904" y="5085184"/>
            <a:ext cx="2160240" cy="50405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275856" y="4077072"/>
            <a:ext cx="2592288" cy="11521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907704" y="2420888"/>
            <a:ext cx="4176464" cy="10081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843808" y="4293096"/>
            <a:ext cx="3024336" cy="11521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126</TotalTime>
  <Words>17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20</cp:revision>
  <dcterms:created xsi:type="dcterms:W3CDTF">2013-04-09T11:43:28Z</dcterms:created>
  <dcterms:modified xsi:type="dcterms:W3CDTF">2013-09-10T09:16:08Z</dcterms:modified>
</cp:coreProperties>
</file>