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5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6BD0A6B-C21A-4187-AC58-185822131D79}" type="datetimeFigureOut">
              <a:rPr lang="cs-CZ" smtClean="0"/>
              <a:pPr/>
              <a:t>10.9.2013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2249488" y="0"/>
          <a:ext cx="4643437" cy="6858000"/>
        </p:xfrm>
        <a:graphic>
          <a:graphicData uri="http://schemas.openxmlformats.org/presentationml/2006/ole">
            <p:oleObj spid="_x0000_s1027" name="Dokument" r:id="rId3" imgW="5897839" imgH="870894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VY_32_INOVACE_4_3_17_20</a:t>
            </a:r>
            <a:endParaRPr lang="cs-CZ" dirty="0"/>
          </a:p>
          <a:p>
            <a:pPr algn="ctr"/>
            <a:r>
              <a:rPr lang="cs-CZ" b="1" dirty="0" smtClean="0"/>
              <a:t>Opravy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záložku „revize“.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Spusť sledování změn.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Aktivuj sledování v bublinách.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přiloženém textu proveď opravu pomocí nástroje „pravopis a gramatika“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Vyhledej slovo jestliže a pomocí </a:t>
            </a:r>
            <a:r>
              <a:rPr lang="cs-CZ" dirty="0" err="1" smtClean="0"/>
              <a:t>nastroje</a:t>
            </a:r>
            <a:r>
              <a:rPr lang="cs-CZ" dirty="0" smtClean="0"/>
              <a:t> „tezaurus“ zaměň.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Přelož nadpis pomocí nástroje „přeložit“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Přidej komentář k prvnímu odstavci.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Zkontroluj provedené změny, polovinu akceptuj(příjmy), zbytek odmítni.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Porovnej nový dokument s původním.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V="1">
            <a:off x="323528" y="836712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Řešení</a:t>
            </a:r>
            <a:endParaRPr lang="cs-CZ" dirty="0"/>
          </a:p>
          <a:p>
            <a:pPr algn="ctr"/>
            <a:r>
              <a:rPr lang="cs-CZ" b="1" dirty="0" smtClean="0"/>
              <a:t>VY_32_INOVACE_4_3_17_20</a:t>
            </a:r>
            <a:endParaRPr lang="cs-CZ" dirty="0"/>
          </a:p>
          <a:p>
            <a:pPr algn="ctr"/>
            <a:r>
              <a:rPr lang="cs-CZ" b="1" dirty="0" smtClean="0"/>
              <a:t>Opravy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Hledej na horní liště šestá zleva.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Tlačítko „Sledování změn“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Tlačítko „Bubliny“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přiloženém textu proveď opravu pomocí nástroje „pravopis a gramatika“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záložce „Revize“ první tři tlačítka zleva.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záložce „Revize“ čtvrté zleva.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Označ požadovaný odstavec, klikni na „Nový komentář“ a dopiš požadovaný komentář.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Akceptace/odmítnutí naleznete v pravé horní části lišty „Revize“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Třetí tlačítko zprava na záložce „Revize“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Nápověda</a:t>
            </a:r>
            <a:endParaRPr lang="cs-CZ" dirty="0"/>
          </a:p>
          <a:p>
            <a:pPr algn="ctr"/>
            <a:r>
              <a:rPr lang="cs-CZ" b="1" dirty="0" smtClean="0"/>
              <a:t>VY_32_INOVACE_4_3_17_20</a:t>
            </a:r>
            <a:endParaRPr lang="cs-CZ" dirty="0"/>
          </a:p>
          <a:p>
            <a:pPr algn="ctr"/>
            <a:r>
              <a:rPr lang="cs-CZ" b="1" dirty="0" smtClean="0"/>
              <a:t>Opravy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Najdi záložku „revize“.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Spusť sledování změn.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Aktivuj sledování v bublinách.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Na přiloženém textu proveď opravu pomocí nástroje „pravopis a gramatika“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Vyhledej slovo jestliže a pomocí </a:t>
            </a:r>
            <a:r>
              <a:rPr lang="cs-CZ" dirty="0" err="1" smtClean="0"/>
              <a:t>nastroje</a:t>
            </a:r>
            <a:r>
              <a:rPr lang="cs-CZ" dirty="0" smtClean="0"/>
              <a:t> „tezaurus“ zaměň.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Přelož nadpis pomocí nástroje „přeložit“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Přidej komentář k prvnímu odstavci.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Zkontroluj provedené změny, polovinu akceptuj(příjmy), zbytek odmítni.</a:t>
            </a:r>
          </a:p>
          <a:p>
            <a:pPr marL="514350" indent="-514350">
              <a:buFont typeface="+mj-lt"/>
              <a:buAutoNum type="arabicPeriod"/>
            </a:pPr>
            <a:r>
              <a:rPr lang="cs-CZ" strike="sngStrike" dirty="0" smtClean="0"/>
              <a:t>Porovnej nový dokument s původním.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r="11864" b="28362"/>
          <a:stretch>
            <a:fillRect/>
          </a:stretch>
        </p:blipFill>
        <p:spPr bwMode="auto">
          <a:xfrm>
            <a:off x="5220072" y="1340768"/>
            <a:ext cx="3744415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flipV="1">
            <a:off x="2699792" y="1700808"/>
            <a:ext cx="4104456" cy="122413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Obrázek 6"/>
          <p:cNvPicPr/>
          <p:nvPr/>
        </p:nvPicPr>
        <p:blipFill>
          <a:blip r:embed="rId3" cstate="print"/>
          <a:srcRect b="4762"/>
          <a:stretch>
            <a:fillRect/>
          </a:stretch>
        </p:blipFill>
        <p:spPr bwMode="auto">
          <a:xfrm>
            <a:off x="4283968" y="4841776"/>
            <a:ext cx="3672408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8" name="Přímá spojovací šipka 7"/>
          <p:cNvCxnSpPr/>
          <p:nvPr/>
        </p:nvCxnSpPr>
        <p:spPr>
          <a:xfrm>
            <a:off x="3851920" y="4077072"/>
            <a:ext cx="3448000" cy="143177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 flipV="1">
            <a:off x="5292080" y="5517232"/>
            <a:ext cx="1872208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644008" y="5085184"/>
            <a:ext cx="2808312" cy="57606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3131840" y="1700808"/>
            <a:ext cx="4032448" cy="14401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131</TotalTime>
  <Words>11</Words>
  <Application>Microsoft Office PowerPoint</Application>
  <PresentationFormat>Předvádění na obrazovce (4:3)</PresentationFormat>
  <Paragraphs>51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Lití písma</vt:lpstr>
      <vt:lpstr>Dokument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vitek</cp:lastModifiedBy>
  <cp:revision>23</cp:revision>
  <dcterms:created xsi:type="dcterms:W3CDTF">2013-04-09T11:43:28Z</dcterms:created>
  <dcterms:modified xsi:type="dcterms:W3CDTF">2013-09-10T09:41:05Z</dcterms:modified>
</cp:coreProperties>
</file>