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2274888" y="0"/>
          <a:ext cx="4594225" cy="6858000"/>
        </p:xfrm>
        <a:graphic>
          <a:graphicData uri="http://schemas.openxmlformats.org/presentationml/2006/ole">
            <p:oleObj spid="_x0000_s1027" name="Dokument" r:id="rId3" imgW="5897839" imgH="8801976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Otázky a úkoly</a:t>
            </a:r>
            <a:endParaRPr lang="cs-CZ" dirty="0"/>
          </a:p>
          <a:p>
            <a:pPr algn="ctr"/>
            <a:r>
              <a:rPr lang="cs-CZ" b="1" dirty="0" smtClean="0"/>
              <a:t>VY_32_INOVACE_4_3_18_20</a:t>
            </a:r>
            <a:endParaRPr lang="cs-CZ" dirty="0"/>
          </a:p>
          <a:p>
            <a:pPr algn="ctr"/>
            <a:r>
              <a:rPr lang="cs-CZ" b="1" dirty="0" smtClean="0"/>
              <a:t>Šablony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Najdi tlačítko „NOVÝ“.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Vyber šablony.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šablonu životopisu.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šablonu kalendáře pro červenec 2014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svoji vlastní šablonu - registrační karta  - a ulož jako šablonu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tabulkovou šablonu  - příkaz k úhradě </a:t>
            </a:r>
          </a:p>
          <a:p>
            <a:pPr marL="514350" indent="-51435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533400" indent="-533400"/>
            <a:endParaRPr lang="cs-CZ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flipH="1" flipV="1">
            <a:off x="323528" y="836712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Řešení</a:t>
            </a:r>
            <a:endParaRPr lang="cs-CZ" dirty="0"/>
          </a:p>
          <a:p>
            <a:pPr algn="ctr"/>
            <a:r>
              <a:rPr lang="cs-CZ" b="1" dirty="0" smtClean="0"/>
              <a:t>VY_32_INOVACE_4_3_18_20</a:t>
            </a:r>
            <a:endParaRPr lang="cs-CZ" dirty="0"/>
          </a:p>
          <a:p>
            <a:pPr algn="ctr"/>
            <a:r>
              <a:rPr lang="cs-CZ" b="1" dirty="0" smtClean="0"/>
              <a:t>Šablony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Tlačítko se skrývá v levém horním rohu – barevné kolečko (ve verzi Office 2007)(ve verzi Office 2010 je to první záložka vlevo)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Vyber šablony.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Uprav vybranou šablonu na sebe nebo smyšlenou osobu.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Šablonu hledej stejně jako předchozí – úprava dle požadavků.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Šablonu registrační karta vytvoř pomocí záložky „Vložení“ a nástrojů na ní. Přidej text dle uvážení.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Šablonu příkaz k úhradě vytvoř pomocí záložky „Vložení“ a nástrojů na ní. Přidej text – číslo účtu + kód banky, variabilní symbol, specifický symbol, konstantní symbol, částka a datum splatnosti</a:t>
            </a:r>
          </a:p>
          <a:p>
            <a:pPr marL="514350" indent="-51435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533400" indent="-533400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Nápověda</a:t>
            </a:r>
            <a:endParaRPr lang="cs-CZ" dirty="0"/>
          </a:p>
          <a:p>
            <a:pPr algn="ctr"/>
            <a:r>
              <a:rPr lang="cs-CZ" b="1" dirty="0" smtClean="0"/>
              <a:t>VY_32_INOVACE_4_3_18_20</a:t>
            </a:r>
            <a:endParaRPr lang="cs-CZ" dirty="0"/>
          </a:p>
          <a:p>
            <a:pPr algn="ctr"/>
            <a:r>
              <a:rPr lang="cs-CZ" b="1" dirty="0" smtClean="0"/>
              <a:t>Šablony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strike="sngStrike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Najdi tlačítko „NOVÝ“.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Vyber šablony.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šablonu životopisu.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Vytvoř šablonu kalendáře pro červenec 2014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Vytvoř svoji vlastní šablonu - registrační karta  - a ulož jako šablonu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Vytvoř tabulkovou šablonu  - příkaz k úhradě </a:t>
            </a:r>
          </a:p>
          <a:p>
            <a:pPr marL="514350" indent="-51435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533400" indent="-533400"/>
            <a:endParaRPr lang="cs-CZ" dirty="0" smtClean="0"/>
          </a:p>
        </p:txBody>
      </p:sp>
      <p:pic>
        <p:nvPicPr>
          <p:cNvPr id="3" name="Obrázek 2"/>
          <p:cNvPicPr/>
          <p:nvPr/>
        </p:nvPicPr>
        <p:blipFill>
          <a:blip r:embed="rId2" cstate="print"/>
          <a:srcRect r="8221" b="8235"/>
          <a:stretch>
            <a:fillRect/>
          </a:stretch>
        </p:blipFill>
        <p:spPr bwMode="auto">
          <a:xfrm>
            <a:off x="4932040" y="1628800"/>
            <a:ext cx="3940572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 t="-6126" r="59250" b="6063"/>
          <a:stretch>
            <a:fillRect/>
          </a:stretch>
        </p:blipFill>
        <p:spPr bwMode="auto">
          <a:xfrm>
            <a:off x="611560" y="4149080"/>
            <a:ext cx="1691680" cy="2335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4653136"/>
            <a:ext cx="3201563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římá spojovací šipka 6"/>
          <p:cNvCxnSpPr/>
          <p:nvPr/>
        </p:nvCxnSpPr>
        <p:spPr>
          <a:xfrm flipV="1">
            <a:off x="2123728" y="2348880"/>
            <a:ext cx="3024336" cy="5760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2987824" y="3212976"/>
            <a:ext cx="1863824" cy="14317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H="1">
            <a:off x="1835696" y="3284984"/>
            <a:ext cx="115212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165</TotalTime>
  <Words>11</Words>
  <Application>Microsoft Office PowerPoint</Application>
  <PresentationFormat>Předvádění na obrazovce (4:3)</PresentationFormat>
  <Paragraphs>42</Paragraphs>
  <Slides>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Lití písma</vt:lpstr>
      <vt:lpstr>Dokument</vt:lpstr>
      <vt:lpstr>Snímek 1</vt:lpstr>
      <vt:lpstr>Snímek 2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rutkovskyv</dc:creator>
  <cp:lastModifiedBy>vitek</cp:lastModifiedBy>
  <cp:revision>27</cp:revision>
  <dcterms:created xsi:type="dcterms:W3CDTF">2013-04-09T11:43:28Z</dcterms:created>
  <dcterms:modified xsi:type="dcterms:W3CDTF">2013-09-10T09:42:22Z</dcterms:modified>
</cp:coreProperties>
</file>