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2300288" y="0"/>
          <a:ext cx="4541837" cy="6858000"/>
        </p:xfrm>
        <a:graphic>
          <a:graphicData uri="http://schemas.openxmlformats.org/presentationml/2006/ole">
            <p:oleObj spid="_x0000_s1027" name="Dokument" r:id="rId3" imgW="5897839" imgH="890654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Otázky a úkoly</a:t>
            </a:r>
            <a:endParaRPr lang="cs-CZ" dirty="0"/>
          </a:p>
          <a:p>
            <a:pPr algn="ctr"/>
            <a:r>
              <a:rPr lang="cs-CZ" b="1" dirty="0" smtClean="0"/>
              <a:t>VY_32_INOVACE_4_3_19_20</a:t>
            </a:r>
            <a:endParaRPr lang="cs-CZ" dirty="0"/>
          </a:p>
          <a:p>
            <a:pPr algn="ctr"/>
            <a:r>
              <a:rPr lang="cs-CZ" b="1" dirty="0" smtClean="0"/>
              <a:t>Styly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Najdi „styly“ na záložce „domů“.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několik nadpisů s textem.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Uprav tyto nadpisy pomocí stylů.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novou stránku vytvoř nadpis s textem a vymysli svůj vlastní styl úpravy.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Ulož tento styl do paměti stylů.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Nastav provázanost mezi stylem nadpisu a stylem textu.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Nakonec změnou stylu zkontroluj, zda se změnily všechny nadpisy v dokumentu.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flipV="1">
            <a:off x="323528" y="836712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Řešení</a:t>
            </a:r>
            <a:endParaRPr lang="cs-CZ" dirty="0"/>
          </a:p>
          <a:p>
            <a:pPr algn="ctr"/>
            <a:r>
              <a:rPr lang="cs-CZ" b="1" dirty="0" smtClean="0"/>
              <a:t>VY_32_INOVACE_4_3_19_20</a:t>
            </a:r>
            <a:endParaRPr lang="cs-CZ" dirty="0"/>
          </a:p>
          <a:p>
            <a:pPr algn="ctr"/>
            <a:r>
              <a:rPr lang="cs-CZ" b="1" dirty="0" smtClean="0"/>
              <a:t>Styly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Hledej na pravé straně záložky „Domů“.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několik nadpisů s textem.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Označ nadpis a v nabídce stylů vyber požadovaný tvar, barvu apod.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novou stránku vytvoř nadpis s textem a vymysli svůj vlastní styl úpravy.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Tento styl nastav na text a stiskni „Ulož výběr jako nový rychlý výběr“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„Ulož výběr jako nový rychlý výběr“ nastav název stylu nadpisu a doplň název stylu odstavce.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Nakonec změnou stylu zkontroluj, zda se změnily všechny nadpisy v dokumentu.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 l="25289" b="17647"/>
          <a:stretch>
            <a:fillRect/>
          </a:stretch>
        </p:blipFill>
        <p:spPr bwMode="auto">
          <a:xfrm>
            <a:off x="3419872" y="4437112"/>
            <a:ext cx="3600400" cy="2162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323528" y="836712"/>
            <a:ext cx="84969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Nápověda</a:t>
            </a:r>
            <a:endParaRPr lang="cs-CZ" dirty="0"/>
          </a:p>
          <a:p>
            <a:pPr algn="ctr"/>
            <a:r>
              <a:rPr lang="cs-CZ" b="1" dirty="0" smtClean="0"/>
              <a:t>VY_32_INOVACE_4_3_19_20</a:t>
            </a:r>
            <a:endParaRPr lang="cs-CZ" dirty="0"/>
          </a:p>
          <a:p>
            <a:pPr algn="ctr"/>
            <a:r>
              <a:rPr lang="cs-CZ" b="1" dirty="0" smtClean="0"/>
              <a:t>Styly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Najdi „styly“ na záložce „domů“.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několik nadpisů s textem</a:t>
            </a:r>
            <a:r>
              <a:rPr lang="cs-CZ" strike="sngStrike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Uprav tyto nadpisy pomocí stylů.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Na novou stránku vytvoř nadpis s textem a vymysli svůj vlastní styl úpravy.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Ulož tento styl do paměti stylů.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Nastav provázanost mezi stylem nadpisu a stylem textu</a:t>
            </a:r>
            <a:r>
              <a:rPr lang="cs-CZ" strike="sngStrike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Nakonec změnou stylu zkontroluj, zda se změnily všechny nadpisy v dokumentu</a:t>
            </a:r>
            <a:r>
              <a:rPr lang="cs-CZ" dirty="0" smtClean="0"/>
              <a:t>.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763688" y="3068960"/>
            <a:ext cx="1944216" cy="22322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ázek 10"/>
          <p:cNvPicPr/>
          <p:nvPr/>
        </p:nvPicPr>
        <p:blipFill>
          <a:blip r:embed="rId3" cstate="print"/>
          <a:srcRect b="4497"/>
          <a:stretch>
            <a:fillRect/>
          </a:stretch>
        </p:blipFill>
        <p:spPr bwMode="auto">
          <a:xfrm>
            <a:off x="5292080" y="1484784"/>
            <a:ext cx="360040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Přímá spojovací šipka 11"/>
          <p:cNvCxnSpPr/>
          <p:nvPr/>
        </p:nvCxnSpPr>
        <p:spPr>
          <a:xfrm flipV="1">
            <a:off x="4716016" y="2636912"/>
            <a:ext cx="2088232" cy="13681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167</TotalTime>
  <Words>11</Words>
  <Application>Microsoft Office PowerPoint</Application>
  <PresentationFormat>Předvádění na obrazovce (4:3)</PresentationFormat>
  <Paragraphs>45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Lití písma</vt:lpstr>
      <vt:lpstr>Dokument</vt:lpstr>
      <vt:lpstr>Snímek 1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rutkovskyv</dc:creator>
  <cp:lastModifiedBy>vitek</cp:lastModifiedBy>
  <cp:revision>28</cp:revision>
  <dcterms:created xsi:type="dcterms:W3CDTF">2013-04-09T11:43:28Z</dcterms:created>
  <dcterms:modified xsi:type="dcterms:W3CDTF">2013-09-10T09:44:03Z</dcterms:modified>
</cp:coreProperties>
</file>