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300288" y="0"/>
          <a:ext cx="4541837" cy="6858000"/>
        </p:xfrm>
        <a:graphic>
          <a:graphicData uri="http://schemas.openxmlformats.org/presentationml/2006/ole">
            <p:oleObj spid="_x0000_s1027" name="Dokument" r:id="rId3" imgW="5897839" imgH="8906542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VY_32_INOVACE_4_3_20_20</a:t>
            </a:r>
            <a:endParaRPr lang="cs-CZ" dirty="0"/>
          </a:p>
          <a:p>
            <a:pPr algn="ctr"/>
            <a:r>
              <a:rPr lang="cs-CZ" b="1" dirty="0" smtClean="0"/>
              <a:t>Práce s odstavcem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internetu si nakopíruj odstavec textu.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ho na odstavce dva.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odstavec zarovnej do bloku a přidej podbarvení žlutou.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 druhého odstavce nastav odsazení prvního řádku a řádkování 1.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odstavci vytvoř tři odrážky a doplň pátek, sobota, neděle.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novou stránku si na pravítko nastav levou a pravou zarážku na 6 a 12cm.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řádku dopiš pátek, sobota a neděle tak, aby byly dny zarovnány dle zarážek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pátek a sobotu dosaď vodící znak - linku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b="4233"/>
          <a:stretch>
            <a:fillRect/>
          </a:stretch>
        </p:blipFill>
        <p:spPr bwMode="auto">
          <a:xfrm>
            <a:off x="5364088" y="4581128"/>
            <a:ext cx="3168352" cy="1863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95536" y="332656"/>
            <a:ext cx="849694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VY_32_INOVACE_4_3_20_20</a:t>
            </a:r>
            <a:endParaRPr lang="cs-CZ" dirty="0"/>
          </a:p>
          <a:p>
            <a:pPr algn="ctr"/>
            <a:r>
              <a:rPr lang="cs-CZ" b="1" dirty="0" smtClean="0"/>
              <a:t>Práce s odstavcem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webových stránkách si vyber libovolný odstavec a klávesovou zkratkou CTRL+C a CTRL+V nakopíruj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ho na dva odstavce. – klávesou ENTER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Zachyť text buď klávesovou zkratkou CTRL+A nebo zachycením myší. Dále stiskni tlačítko „Zarovnat do bloku“ (přibližně vprostřed záložky Domů)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Odsazení se provádí na pravítku nad textem. Pokud tam není, je třeba ho na záložce „Zobrazení“ aktivovat.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Odrážky se aktivují na záložce „Domů“ zhruba vprostřed nahoře.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Zarážky se vkládají na pravítku nad textem. Volit si je lze vlevo vedle pravítka.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řádku dopiš pátek, sobota a neděle tak, aby byly dny zarovnány dle zarážek – mezi zarážkami se přesouvej klávesou „TAB“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znak se vkládá pomocí nabídky, kterou aktivuješ klikem na jednu ze zarážek.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VY_32_INOVACE_4_3_20_20</a:t>
            </a:r>
            <a:endParaRPr lang="cs-CZ" dirty="0"/>
          </a:p>
          <a:p>
            <a:pPr algn="ctr"/>
            <a:r>
              <a:rPr lang="cs-CZ" b="1" dirty="0" smtClean="0"/>
              <a:t>Práce s odstavcem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Z internetu si nakopíruj odstavec textu.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Rozděl ho na odstavce dva.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První odstavec zarovnej do bloku a přidej podbarvení žlutou.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U druhého odstavce nastav odsazení prvního řádku a řádkování 1.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odstavci vytvoř tři odrážky a doplň pátek, sobota, neděle.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 novou stránku si na pravítko nastav levou a pravou zarážku na 6 a 12cm.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řádku dopiš pátek, sobota a neděle tak, aby byly dny zarovnány dle zarážek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pátek a sobotu dosaď vodící znak - linku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b="42857"/>
          <a:stretch>
            <a:fillRect/>
          </a:stretch>
        </p:blipFill>
        <p:spPr bwMode="auto">
          <a:xfrm>
            <a:off x="2483768" y="4653136"/>
            <a:ext cx="518457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 r="54347" b="30952"/>
          <a:stretch>
            <a:fillRect/>
          </a:stretch>
        </p:blipFill>
        <p:spPr bwMode="auto">
          <a:xfrm>
            <a:off x="6012160" y="1124744"/>
            <a:ext cx="263080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V="1">
            <a:off x="5436096" y="2636912"/>
            <a:ext cx="2160240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5580112" y="4365104"/>
            <a:ext cx="792088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/>
          <p:nvPr/>
        </p:nvPicPr>
        <p:blipFill>
          <a:blip r:embed="rId4" cstate="print"/>
          <a:srcRect l="17686" b="10582"/>
          <a:stretch>
            <a:fillRect/>
          </a:stretch>
        </p:blipFill>
        <p:spPr bwMode="auto">
          <a:xfrm>
            <a:off x="467544" y="4797152"/>
            <a:ext cx="2664296" cy="170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 flipH="1">
            <a:off x="2123728" y="4653136"/>
            <a:ext cx="158417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179</TotalTime>
  <Words>17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29</cp:revision>
  <dcterms:created xsi:type="dcterms:W3CDTF">2013-04-09T11:43:28Z</dcterms:created>
  <dcterms:modified xsi:type="dcterms:W3CDTF">2013-09-10T09:44:27Z</dcterms:modified>
</cp:coreProperties>
</file>