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A7D72C2-5A41-4D35-97B9-7D5BA0055D43}" type="datetimeFigureOut">
              <a:rPr lang="cs-CZ" smtClean="0"/>
              <a:t>14.4.2011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06B3A69-E7A0-45AC-B79B-035D82EA70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496944" cy="612068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7200" dirty="0" smtClean="0"/>
              <a:t>H. CH. ANDERSEN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3573016"/>
            <a:ext cx="8496944" cy="288032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Mgr.Hana</a:t>
            </a:r>
            <a:r>
              <a:rPr lang="cs-CZ" sz="2800" dirty="0" smtClean="0"/>
              <a:t> </a:t>
            </a:r>
            <a:r>
              <a:rPr lang="cs-CZ" sz="2800" dirty="0" err="1" smtClean="0"/>
              <a:t>Stodulková</a:t>
            </a:r>
            <a:r>
              <a:rPr lang="cs-CZ" sz="2800" dirty="0" smtClean="0"/>
              <a:t> – ZŠ Horní Slavkov</a:t>
            </a:r>
          </a:p>
          <a:p>
            <a:r>
              <a:rPr lang="cs-CZ" sz="3200" dirty="0" smtClean="0"/>
              <a:t>VY_32_INOVACE_44_H.CH.ANDERSEN</a:t>
            </a:r>
            <a:endParaRPr lang="cs-CZ" dirty="0" smtClean="0"/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725144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0039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HANS CHRISTIAN</a:t>
            </a:r>
            <a:br>
              <a:rPr lang="cs-CZ" dirty="0" smtClean="0"/>
            </a:br>
            <a:r>
              <a:rPr lang="cs-CZ" dirty="0" smtClean="0"/>
              <a:t>ANDERSEN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Život a dílo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73379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dirty="0">
                <a:latin typeface="+mj-lt"/>
              </a:rPr>
              <a:t>Narodil se počátkem 19.století v Dánsku.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3024336" cy="462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656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90040" y="1196752"/>
            <a:ext cx="7754713" cy="1918821"/>
          </a:xfrm>
        </p:spPr>
        <p:txBody>
          <a:bodyPr/>
          <a:lstStyle/>
          <a:p>
            <a:r>
              <a:rPr lang="cs-CZ" sz="4400" dirty="0" smtClean="0"/>
              <a:t>Jeho otec byl švec, maminka se starala o domácnost. Miloval divadlo, přírodu a zpěv.</a:t>
            </a:r>
            <a:endParaRPr lang="cs-CZ" sz="4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Dům, ve kterém pobýval, byl velmi chudý, ale útulný.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9816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96752"/>
            <a:ext cx="7754713" cy="1910716"/>
          </a:xfrm>
        </p:spPr>
        <p:txBody>
          <a:bodyPr/>
          <a:lstStyle/>
          <a:p>
            <a:r>
              <a:rPr lang="cs-CZ" sz="4400" dirty="0" smtClean="0"/>
              <a:t>Navštěvoval střední a vysokou školu, cestoval po Evropě.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H="1">
            <a:off x="539552" y="6525344"/>
            <a:ext cx="7992888" cy="45719"/>
          </a:xfrm>
        </p:spPr>
        <p:txBody>
          <a:bodyPr>
            <a:normAutofit fontScale="25000" lnSpcReduction="20000"/>
          </a:bodyPr>
          <a:lstStyle/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4371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Psal divadelní hry, pohádky, povídky a romány.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2542004"/>
          </a:xfrm>
        </p:spPr>
        <p:txBody>
          <a:bodyPr>
            <a:normAutofit/>
          </a:bodyPr>
          <a:lstStyle/>
          <a:p>
            <a:r>
              <a:rPr lang="cs-CZ" sz="4400" dirty="0" smtClean="0"/>
              <a:t>Nesmrtelné jsou jeho pohádky, do kterých vkládá životní moudro.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5404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Sněhová královna</a:t>
            </a:r>
          </a:p>
          <a:p>
            <a:r>
              <a:rPr lang="cs-CZ" sz="4400" dirty="0" smtClean="0"/>
              <a:t>Císařovy nové šaty</a:t>
            </a:r>
          </a:p>
          <a:p>
            <a:r>
              <a:rPr lang="cs-CZ" sz="4400" dirty="0" smtClean="0"/>
              <a:t>Ošklivé káčátko</a:t>
            </a:r>
          </a:p>
          <a:p>
            <a:r>
              <a:rPr lang="cs-CZ" sz="4400" dirty="0" smtClean="0"/>
              <a:t>O princezně na hrášku</a:t>
            </a:r>
          </a:p>
          <a:p>
            <a:r>
              <a:rPr lang="cs-CZ" sz="4400" dirty="0" smtClean="0"/>
              <a:t>Cínový vojáček</a:t>
            </a:r>
            <a:endParaRPr lang="cs-CZ" sz="44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71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7745413" cy="3878263"/>
          </a:xfrm>
        </p:spPr>
        <p:txBody>
          <a:bodyPr/>
          <a:lstStyle/>
          <a:p>
            <a:r>
              <a:rPr lang="cs-CZ" dirty="0" smtClean="0"/>
              <a:t>Obrázek použit z wikipedie dne 3.4. 2011</a:t>
            </a:r>
          </a:p>
          <a:p>
            <a:r>
              <a:rPr lang="cs-CZ" dirty="0"/>
              <a:t>http://cs.wikipedia.org/wiki/Soubor:HCAndersen.jpeg</a:t>
            </a:r>
          </a:p>
        </p:txBody>
      </p:sp>
    </p:spTree>
    <p:extLst>
      <p:ext uri="{BB962C8B-B14F-4D97-AF65-F5344CB8AC3E}">
        <p14:creationId xmlns:p14="http://schemas.microsoft.com/office/powerpoint/2010/main" val="1690538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84</TotalTime>
  <Words>108</Words>
  <Application>Microsoft Office PowerPoint</Application>
  <PresentationFormat>Předvádění na obrazovce (4:3)</PresentationFormat>
  <Paragraphs>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                            ŠABLONA III/2 H. CH. ANDERSEN       </vt:lpstr>
      <vt:lpstr>HANS CHRISTIAN ANDERSEN</vt:lpstr>
      <vt:lpstr>Dětství</vt:lpstr>
      <vt:lpstr>Jeho otec byl švec, maminka se starala o domácnost. Miloval divadlo, přírodu a zpěv.</vt:lpstr>
      <vt:lpstr>Navštěvoval střední a vysokou školu, cestoval po Evropě.</vt:lpstr>
      <vt:lpstr>Psal divadelní hry, pohádky, povídky a romány.</vt:lpstr>
      <vt:lpstr>Pohádky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HANS CHRISTIAN ANDERSEN</dc:title>
  <dc:creator>PC-0ZCY</dc:creator>
  <cp:lastModifiedBy>PC-0ZCY</cp:lastModifiedBy>
  <cp:revision>11</cp:revision>
  <dcterms:created xsi:type="dcterms:W3CDTF">2011-04-01T22:00:10Z</dcterms:created>
  <dcterms:modified xsi:type="dcterms:W3CDTF">2011-04-14T09:58:48Z</dcterms:modified>
</cp:coreProperties>
</file>