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60" r:id="rId6"/>
    <p:sldId id="259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179A2-060C-4273-828D-6D300CCE5D52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E0822A-3760-4AB1-A262-1E361392FF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679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0822A-3760-4AB1-A262-1E361392FFE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851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74855F7F-76B4-4C5E-81E3-0E6AAE501FA7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C82BE17A-9D9C-4F72-9D2E-E1A699100E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Šablona III/2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484784"/>
            <a:ext cx="9144000" cy="475142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CHRÁNĚNÉ ROSTLINY </a:t>
            </a:r>
          </a:p>
          <a:p>
            <a:pPr algn="ctr"/>
            <a:r>
              <a:rPr lang="cs-CZ" sz="2800" dirty="0" smtClean="0"/>
              <a:t>Mgr. Hana </a:t>
            </a:r>
            <a:r>
              <a:rPr lang="cs-CZ" sz="2800" dirty="0" err="1" smtClean="0"/>
              <a:t>Stodulková</a:t>
            </a:r>
            <a:r>
              <a:rPr lang="cs-CZ" sz="2800" dirty="0" smtClean="0"/>
              <a:t>- ZŠ Nádražní, Horní Slavkov</a:t>
            </a:r>
          </a:p>
          <a:p>
            <a:pPr algn="ctr"/>
            <a:endParaRPr lang="cs-CZ" sz="3600" dirty="0"/>
          </a:p>
          <a:p>
            <a:pPr algn="ctr"/>
            <a:r>
              <a:rPr lang="cs-CZ" sz="3200" dirty="0" smtClean="0"/>
              <a:t>VY</a:t>
            </a:r>
            <a:r>
              <a:rPr lang="cs-CZ" sz="3200" dirty="0" smtClean="0">
                <a:latin typeface="+mj-lt"/>
              </a:rPr>
              <a:t>_32_INOVACE_45_CHRÁNĚNÉ ROSTLINY</a:t>
            </a:r>
          </a:p>
          <a:p>
            <a:pPr algn="ctr"/>
            <a:endParaRPr lang="cs-CZ" sz="3600" dirty="0">
              <a:latin typeface="+mj-lt"/>
            </a:endParaRPr>
          </a:p>
          <a:p>
            <a:endParaRPr lang="cs-CZ" sz="3600" dirty="0" smtClean="0">
              <a:latin typeface="+mj-lt"/>
            </a:endParaRPr>
          </a:p>
          <a:p>
            <a:pPr algn="ctr"/>
            <a:endParaRPr lang="cs-CZ" sz="3600" dirty="0">
              <a:latin typeface="+mj-lt"/>
            </a:endParaRPr>
          </a:p>
          <a:p>
            <a:pPr algn="ctr"/>
            <a:endParaRPr lang="cs-CZ" sz="3600" dirty="0" smtClean="0">
              <a:latin typeface="+mj-lt"/>
            </a:endParaRPr>
          </a:p>
          <a:p>
            <a:pPr algn="ctr"/>
            <a:endParaRPr lang="cs-CZ" sz="3600" dirty="0">
              <a:latin typeface="+mj-lt"/>
            </a:endParaRPr>
          </a:p>
          <a:p>
            <a:pPr algn="ctr"/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740" y="4581128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208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CHRÁNĚNÉ </a:t>
            </a:r>
            <a:br>
              <a:rPr lang="cs-CZ" sz="5400" dirty="0" smtClean="0"/>
            </a:br>
            <a:r>
              <a:rPr lang="cs-CZ" sz="5400" dirty="0" smtClean="0"/>
              <a:t>ROSTLINY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04990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980728"/>
            <a:ext cx="8594725" cy="49371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Rostliny, kterým hrozí vyhynutí, patří mezi chráněné. Tyto rostliny chrání zákon, nesmíme je trhat ani přesazovat.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00157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rázek 13"/>
          <p:cNvSpPr>
            <a:spLocks noGrp="1"/>
          </p:cNvSpPr>
          <p:nvPr>
            <p:ph type="pic" idx="1"/>
          </p:nvPr>
        </p:nvSpPr>
        <p:spPr/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Tučnice obecná</a:t>
            </a:r>
            <a:endParaRPr lang="cs-CZ" sz="4800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929528" cy="471220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Masožravá rostlina, hmyz láká na fialovou barvu okvětí. Roste   v  Boubínském pralese.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6672"/>
            <a:ext cx="5351375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664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Vratička měsíční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Sbírala se při měsíčním světle, věřilo se, že má léčebné účinky. Její tvar připomíná klíč.</a:t>
            </a:r>
          </a:p>
          <a:p>
            <a:endParaRPr lang="cs-CZ" sz="3600" dirty="0"/>
          </a:p>
          <a:p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47627"/>
            <a:ext cx="4718298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543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Dřípatka horská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3073544" cy="471220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Má ráda stín a vlhko. Kvete modrofialově, najdeme ji       v Žofínské pralese,            v Brdech.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3375"/>
            <a:ext cx="4628381" cy="619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0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>
          <a:xfrm>
            <a:off x="3442417" y="0"/>
            <a:ext cx="5734050" cy="6858000"/>
          </a:xfrm>
        </p:spPr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Mařinka vonná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Velmi krásně voní. Květy se přidávají do vonných směsí, vína, piva i tabáku. Může být       i smrtelná.</a:t>
            </a:r>
            <a:endParaRPr lang="cs-CZ" sz="3600" dirty="0"/>
          </a:p>
        </p:txBody>
      </p:sp>
      <p:sp>
        <p:nvSpPr>
          <p:cNvPr id="6" name="Zástupný symbol pro obrázek 1"/>
          <p:cNvSpPr txBox="1">
            <a:spLocks/>
          </p:cNvSpPr>
          <p:nvPr/>
        </p:nvSpPr>
        <p:spPr>
          <a:xfrm>
            <a:off x="3562350" y="152400"/>
            <a:ext cx="5734050" cy="6858000"/>
          </a:xfrm>
          <a:prstGeom prst="rect">
            <a:avLst/>
          </a:prstGeom>
        </p:spPr>
      </p:sp>
      <p:sp>
        <p:nvSpPr>
          <p:cNvPr id="8" name="Zástupný symbol pro obrázek 1"/>
          <p:cNvSpPr txBox="1">
            <a:spLocks/>
          </p:cNvSpPr>
          <p:nvPr/>
        </p:nvSpPr>
        <p:spPr>
          <a:xfrm>
            <a:off x="3562350" y="152400"/>
            <a:ext cx="5734050" cy="6858000"/>
          </a:xfrm>
          <a:prstGeom prst="rect">
            <a:avLst/>
          </a:prstGeom>
        </p:spPr>
      </p:sp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337" y="1465102"/>
            <a:ext cx="5316110" cy="39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554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73831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</a:t>
            </a:r>
            <a:r>
              <a:rPr lang="cs-CZ" sz="2400" dirty="0"/>
              <a:t>1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476672"/>
            <a:ext cx="864096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biolib.cz/IMG/GAL/96800.jpg&amp;imgrefurl=http://www.biolib.cz/cz/taxonimage/id96800/%3Ftaxonid%3D40966%26type%3D1%26uid%3D1130&amp;usg=__UtiWSGy380C2CqVbepRu2qBtW44=&amp;h=600&amp;w=800&amp;sz=86&amp;hl=cs&amp;start=0&amp;zoom=1&amp;tbnid=uIOcY2U1nr7eaM:&amp;tbnh=129&amp;tbnw=172&amp;ei=aeTDTeLrMozbsgb9_ZWGDw&amp;prev=/search%3Fq%3Dtu%25C4%258Dnice%2Bobecn%25C3%25A1%26hl%3Dcs%26biw%3D1362%26bih%3D553%26gbv%3D2%26tbm%3Disch&amp;itbs=1&amp;iact=hc&amp;vpx=123&amp;vpy=81&amp;dur=5491&amp;hovh=194&amp;hovw=259&amp;tx=193&amp;ty=131&amp;page=1&amp;ndsp=24&amp;ved=1t:429,r:0,s:0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61667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2046333"/>
            <a:ext cx="856895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zsbites.cz/priroda/_img/rostlinstvo/image-14.jpg&amp;imgrefurl=http://www.zsbites.cz/priroda/cz/rostlinstvo.htm&amp;usg=__xcAWttyOlDno6CxsQ_-mKtJlYJ4=&amp;h=600&amp;w=450&amp;sz=72&amp;hl=cs&amp;start=0&amp;zoom=1&amp;tbnid=Ac79-42AwQaxsM:&amp;tbnh=132&amp;tbnw=91&amp;ei=EebDTYKeCOPX4way_fCvBQ&amp;prev=/search%3Fq%3Dvrati%25C4%258Dka%2Bm%25C4%259Bs%25C3%25AD%25C4%258Dn%25C3%25AD%26hl%3Dcs%26biw%3D1362%26bih%3D553%26gbv%3D2%26tbm%3Disch&amp;itbs=1&amp;iact=hc&amp;vpx=857&amp;vpy=50&amp;dur=8767&amp;hovh=259&amp;hovw=194&amp;tx=113&amp;ty=168&amp;page=1&amp;ndsp=29&amp;ved=1t:429,r:6,s:0</a:t>
            </a:r>
          </a:p>
        </p:txBody>
      </p:sp>
      <p:sp>
        <p:nvSpPr>
          <p:cNvPr id="6" name="TextovéPole 5"/>
          <p:cNvSpPr txBox="1"/>
          <p:nvPr/>
        </p:nvSpPr>
        <p:spPr>
          <a:xfrm flipH="1">
            <a:off x="323528" y="3604374"/>
            <a:ext cx="4683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3837886"/>
            <a:ext cx="856895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muckstein.com/galerie/albums/rostliny/Soldanella-montana-IMG_3305.jpg&amp;imgrefurl=http://www.muckstein.com/galerie/displayimage-1584.html&amp;usg=__a0JetR_ftB08Z37ERo38TB4AZGE=&amp;h=650&amp;w=433&amp;sz=112&amp;hl=cs&amp;start=0&amp;zoom=0&amp;tbnid=HCj9bS9pSd-G8M:&amp;tbnh=126&amp;tbnw=90&amp;ei=jejDTcfgD8rl4wbK1MH_BA&amp;prev=/search%3Fq%3Dd%25C5%2599%25C3%25ADpatka%2Bhorsk%25C3%25A1%26hl%3Dcs%26sa%3DG%26biw%3D1362%26bih%3D553%26gbv%3D2%26tbm%3Disch&amp;itbs=1&amp;iact=hc&amp;vpx=1159&amp;vpy=110&amp;dur=3198&amp;hovh=137&amp;hovw=91&amp;tx=120&amp;ty=64&amp;page=1&amp;ndsp=25&amp;ved=1t:429,r:7,s:0</a:t>
            </a:r>
          </a:p>
        </p:txBody>
      </p:sp>
    </p:spTree>
    <p:extLst>
      <p:ext uri="{BB962C8B-B14F-4D97-AF65-F5344CB8AC3E}">
        <p14:creationId xmlns:p14="http://schemas.microsoft.com/office/powerpoint/2010/main" val="108860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06163"/>
            <a:ext cx="839722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kochlust.renateblaes.de/wp-content/uploads/2009/04/waldmeister.jpg&amp;imgrefurl=http://kochlust.renateblaes.de/waldmeister-die-kronung-fur-obstkuchen/&amp;usg=__M5ZubfdFlHAAe1nDhTO5CFNFL10=&amp;h=336&amp;w=447&amp;sz=54&amp;hl=cs&amp;start=155&amp;zoom=1&amp;tbnid=7QW2VpC7HAbW7M:&amp;tbnh=118&amp;tbnw=163&amp;ei=Be3DTeu4L87j4wbN1NWzBQ&amp;prev=/search%3Fq%3Dma%25C5%2599inka%2Bvonn%25C3%25A1%26hl%3Dcs%26biw%3D1362%26bih%3D553%26gbv%3D2%26tbm%3Disch0%2C2571&amp;itbs=1&amp;iact=hc&amp;vpx=1060&amp;vpy=247&amp;dur=1076&amp;hovh=195&amp;hovw=259&amp;tx=171&amp;ty=194&amp;page=7&amp;ndsp=24&amp;ved=1t:429,r:23,s:155&amp;biw=1362&amp;bih=553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32336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467544" y="2522045"/>
            <a:ext cx="7808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6.5.2011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04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193</TotalTime>
  <Words>208</Words>
  <Application>Microsoft Office PowerPoint</Application>
  <PresentationFormat>Předvádění na obrazovce (4:3)</PresentationFormat>
  <Paragraphs>29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Soho</vt:lpstr>
      <vt:lpstr>Šablona III/2</vt:lpstr>
      <vt:lpstr>CHRÁNĚNÉ  ROSTLINY</vt:lpstr>
      <vt:lpstr>Prezentace aplikace PowerPoint</vt:lpstr>
      <vt:lpstr>Tučnice obecná</vt:lpstr>
      <vt:lpstr>Vratička měsíční</vt:lpstr>
      <vt:lpstr>Dřípatka horská</vt:lpstr>
      <vt:lpstr>Mařinka vonná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CHRÁNĚNÉ  ROSTLINY</dc:title>
  <dc:creator>PC-0ZCY</dc:creator>
  <cp:lastModifiedBy>PC-0ZCY</cp:lastModifiedBy>
  <cp:revision>20</cp:revision>
  <cp:lastPrinted>2011-05-06T12:52:56Z</cp:lastPrinted>
  <dcterms:created xsi:type="dcterms:W3CDTF">2011-04-03T10:57:46Z</dcterms:created>
  <dcterms:modified xsi:type="dcterms:W3CDTF">2011-05-06T12:55:14Z</dcterms:modified>
</cp:coreProperties>
</file>