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3" r:id="rId5"/>
    <p:sldId id="264" r:id="rId6"/>
    <p:sldId id="265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7BB09D8-877A-4BE6-A8C4-37CF233BC99F}">
          <p14:sldIdLst>
            <p14:sldId id="257"/>
            <p14:sldId id="259"/>
            <p14:sldId id="261"/>
            <p14:sldId id="263"/>
            <p14:sldId id="264"/>
            <p14:sldId id="265"/>
            <p14:sldId id="266"/>
          </p14:sldIdLst>
        </p14:section>
        <p14:section name="Oddíl bez názvu" id="{09B4B9BE-B21C-4B68-9967-53BD3A81689B}">
          <p14:sldIdLst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165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732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084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39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6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55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888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840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432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97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1628C-88F5-426D-B257-A8F4D56AAE6C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8B971-EB24-4035-8FA1-B561D70D2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168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4/LG_magic_cup_2.jpg" TargetMode="External"/><Relationship Id="rId2" Type="http://schemas.openxmlformats.org/officeDocument/2006/relationships/hyperlink" Target="http://upload.wikimedia.org/wikipedia/commons/5/5a/Jean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5/59/WestAfricanMarbles.jpg" TargetMode="External"/><Relationship Id="rId5" Type="http://schemas.openxmlformats.org/officeDocument/2006/relationships/hyperlink" Target="http://upload.wikimedia.org/wikipedia/commons/3/39/Irish_Goat.jpg" TargetMode="External"/><Relationship Id="rId4" Type="http://schemas.openxmlformats.org/officeDocument/2006/relationships/hyperlink" Target="http://upload.wikimedia.org/wikipedia/commons/c/cc/Bass-und-primgitar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_INOVACE_12_Č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tení slabik s písmenkem K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6639851"/>
              </p:ext>
            </p:extLst>
          </p:nvPr>
        </p:nvGraphicFramePr>
        <p:xfrm>
          <a:off x="2411757" y="1943141"/>
          <a:ext cx="4386576" cy="38913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se učí číst slabiky  pomocí interaktivní tabule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číst obrázky, které začínají na danou slabiku.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Vymýšlejí další slova na příslušnou slabiku.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žáci umí přečíst dané slabiky 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 rozšiřují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si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slovní zásobu.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Times New Roman" pitchFamily="18" charset="0"/>
                          <a:cs typeface="Arial" pitchFamily="34" charset="0"/>
                        </a:rPr>
                        <a:t>KA,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Times New Roman" pitchFamily="18" charset="0"/>
                          <a:cs typeface="Arial" pitchFamily="34" charset="0"/>
                        </a:rPr>
                        <a:t> KE, …</a:t>
                      </a: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900" kern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interaktivní tabule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, 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88640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175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Přečti dané slabiky.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47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556792"/>
            <a:ext cx="302433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ka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pic>
        <p:nvPicPr>
          <p:cNvPr id="1027" name="Picture 3" descr="C:\Users\Admin\Documents\Wikipedie\220px-Jean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44997"/>
            <a:ext cx="2794000" cy="417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796757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86871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556792"/>
            <a:ext cx="302433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ke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pic>
        <p:nvPicPr>
          <p:cNvPr id="2050" name="Picture 2" descr="C:\Users\Admin\Documents\Wikipedie\220px-LG_magic_cup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09000"/>
            <a:ext cx="2794000" cy="410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796757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č.2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9693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556792"/>
            <a:ext cx="302433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ky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pic>
        <p:nvPicPr>
          <p:cNvPr id="3074" name="Picture 2" descr="C:\Users\Admin\Documents\Wikipedie\185px-Bass-und-primgitarr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748" y="1268760"/>
            <a:ext cx="3061037" cy="393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14748" y="975232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21396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556792"/>
            <a:ext cx="302433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ko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pic>
        <p:nvPicPr>
          <p:cNvPr id="4098" name="Picture 2" descr="C:\Users\Admin\Documents\Wikipedie\258px-Irish_Goa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34062"/>
            <a:ext cx="3077890" cy="433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897684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č.4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62451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556792"/>
            <a:ext cx="3024336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ku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pic>
        <p:nvPicPr>
          <p:cNvPr id="5122" name="Picture 2" descr="C:\Users\Admin\Documents\Wikipedie\220px-WestAfricanMarbl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55557"/>
            <a:ext cx="4188736" cy="279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91980" y="1493947"/>
            <a:ext cx="8579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Obrázek č.5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705246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20688"/>
            <a:ext cx="7848872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1" dirty="0" smtClean="0"/>
              <a:t>Použité zdroje:          </a:t>
            </a:r>
          </a:p>
          <a:p>
            <a:endParaRPr lang="cs-CZ" sz="1100" b="1" dirty="0"/>
          </a:p>
          <a:p>
            <a:r>
              <a:rPr lang="cs-CZ" sz="1100" b="1" dirty="0" smtClean="0"/>
              <a:t> </a:t>
            </a:r>
            <a:r>
              <a:rPr lang="cs-CZ" sz="1100" dirty="0" smtClean="0"/>
              <a:t>Obrázek 1. Džíny [cit. 2012–08–30].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</a:t>
            </a:r>
            <a:r>
              <a:rPr lang="cs-CZ" dirty="0" smtClean="0"/>
              <a:t>                          </a:t>
            </a:r>
            <a:r>
              <a:rPr lang="cs-CZ" sz="1100" dirty="0" smtClean="0"/>
              <a:t>&lt;</a:t>
            </a:r>
            <a:r>
              <a:rPr lang="cs-CZ" sz="1100" dirty="0" smtClean="0">
                <a:hlinkClick r:id="rId2"/>
              </a:rPr>
              <a:t>http://upload.wikimedia.org/wikipedia/commons/5/5a/Jeans.jpg </a:t>
            </a:r>
            <a:r>
              <a:rPr lang="cs-CZ" sz="1100" dirty="0" smtClean="0"/>
              <a:t>&gt;</a:t>
            </a:r>
          </a:p>
          <a:p>
            <a:endParaRPr lang="cs-CZ" sz="1100" dirty="0" smtClean="0"/>
          </a:p>
          <a:p>
            <a:r>
              <a:rPr lang="cs-CZ" sz="1100" dirty="0" smtClean="0"/>
              <a:t> Obrázek 2. Reklamní kelímek s nápojem [cit. 2012–08–30].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</a:t>
            </a:r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3"/>
              </a:rPr>
              <a:t>http://upload.wikimedia.org/</a:t>
            </a:r>
            <a:r>
              <a:rPr lang="cs-CZ" sz="1100" dirty="0" err="1" smtClean="0">
                <a:hlinkClick r:id="rId3"/>
              </a:rPr>
              <a:t>wikipedia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commons</a:t>
            </a:r>
            <a:r>
              <a:rPr lang="cs-CZ" sz="1100" dirty="0" smtClean="0">
                <a:hlinkClick r:id="rId3"/>
              </a:rPr>
              <a:t>/d/d4/LG_magic_cup_2.jpg</a:t>
            </a:r>
            <a:r>
              <a:rPr lang="cs-CZ" sz="1100" dirty="0" smtClean="0"/>
              <a:t>&gt;</a:t>
            </a:r>
            <a:endParaRPr lang="cs-CZ" sz="1100" dirty="0"/>
          </a:p>
          <a:p>
            <a:endParaRPr lang="cs-CZ" sz="1100" dirty="0" smtClean="0"/>
          </a:p>
          <a:p>
            <a:r>
              <a:rPr lang="cs-CZ" sz="1100" dirty="0"/>
              <a:t>Obrázek </a:t>
            </a:r>
            <a:r>
              <a:rPr lang="cs-CZ" sz="1100" dirty="0" smtClean="0"/>
              <a:t>3. Kytara </a:t>
            </a:r>
            <a:r>
              <a:rPr lang="cs-CZ" sz="1100" dirty="0"/>
              <a:t>[cit. 2012–08–30].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 </a:t>
            </a:r>
            <a:endParaRPr lang="cs-CZ" sz="1100" dirty="0" smtClean="0"/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4"/>
              </a:rPr>
              <a:t>http</a:t>
            </a:r>
            <a:r>
              <a:rPr lang="cs-CZ" sz="1100" dirty="0">
                <a:hlinkClick r:id="rId4"/>
              </a:rPr>
              <a:t>://</a:t>
            </a:r>
            <a:r>
              <a:rPr lang="cs-CZ" sz="1100" dirty="0" smtClean="0">
                <a:hlinkClick r:id="rId4"/>
              </a:rPr>
              <a:t>upload.wikimedia.org/</a:t>
            </a:r>
            <a:r>
              <a:rPr lang="cs-CZ" sz="1100" dirty="0" err="1" smtClean="0">
                <a:hlinkClick r:id="rId4"/>
              </a:rPr>
              <a:t>wikipedia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commons</a:t>
            </a:r>
            <a:r>
              <a:rPr lang="cs-CZ" sz="1100" dirty="0" smtClean="0">
                <a:hlinkClick r:id="rId4"/>
              </a:rPr>
              <a:t>/c/</a:t>
            </a:r>
            <a:r>
              <a:rPr lang="cs-CZ" sz="1100" dirty="0" err="1" smtClean="0">
                <a:hlinkClick r:id="rId4"/>
              </a:rPr>
              <a:t>cc</a:t>
            </a:r>
            <a:r>
              <a:rPr lang="cs-CZ" sz="1100" dirty="0" smtClean="0">
                <a:hlinkClick r:id="rId4"/>
              </a:rPr>
              <a:t>/Bass-und-primgitarre.jpg</a:t>
            </a:r>
            <a:r>
              <a:rPr lang="cs-CZ" sz="1100" dirty="0" smtClean="0"/>
              <a:t>&gt;</a:t>
            </a:r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 </a:t>
            </a:r>
            <a:r>
              <a:rPr lang="cs-CZ" sz="1100" dirty="0" smtClean="0"/>
              <a:t>Obrázek 4. Koza domácí[cit</a:t>
            </a:r>
            <a:r>
              <a:rPr lang="cs-CZ" sz="1100" dirty="0"/>
              <a:t>. 2012–08–30].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</a:t>
            </a:r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5"/>
              </a:rPr>
              <a:t>http</a:t>
            </a:r>
            <a:r>
              <a:rPr lang="cs-CZ" sz="1100" dirty="0">
                <a:hlinkClick r:id="rId5"/>
              </a:rPr>
              <a:t>://</a:t>
            </a:r>
            <a:r>
              <a:rPr lang="cs-CZ" sz="1100" dirty="0" smtClean="0">
                <a:hlinkClick r:id="rId5"/>
              </a:rPr>
              <a:t>upload.wikimedia.org/</a:t>
            </a:r>
            <a:r>
              <a:rPr lang="cs-CZ" sz="1100" dirty="0" err="1" smtClean="0">
                <a:hlinkClick r:id="rId5"/>
              </a:rPr>
              <a:t>wikipedia</a:t>
            </a:r>
            <a:r>
              <a:rPr lang="cs-CZ" sz="1100" dirty="0" smtClean="0">
                <a:hlinkClick r:id="rId5"/>
              </a:rPr>
              <a:t>/</a:t>
            </a:r>
            <a:r>
              <a:rPr lang="cs-CZ" sz="1100" dirty="0" err="1" smtClean="0">
                <a:hlinkClick r:id="rId5"/>
              </a:rPr>
              <a:t>commons</a:t>
            </a:r>
            <a:r>
              <a:rPr lang="cs-CZ" sz="1100" dirty="0" smtClean="0">
                <a:hlinkClick r:id="rId5"/>
              </a:rPr>
              <a:t>/3/39/Irish_Goat.jpg</a:t>
            </a:r>
            <a:r>
              <a:rPr lang="cs-CZ" sz="1100" dirty="0" smtClean="0"/>
              <a:t>&gt;</a:t>
            </a:r>
          </a:p>
          <a:p>
            <a:endParaRPr lang="cs-CZ" sz="1100" dirty="0" smtClean="0"/>
          </a:p>
          <a:p>
            <a:r>
              <a:rPr lang="cs-CZ" sz="1100" dirty="0" smtClean="0"/>
              <a:t>Obrázek 5. Skleněné kuličky </a:t>
            </a:r>
            <a:r>
              <a:rPr lang="cs-CZ" sz="1100" dirty="0"/>
              <a:t>[cit. 2012–08–30]. Dostupné pod licencí </a:t>
            </a:r>
            <a:r>
              <a:rPr lang="cs-CZ" sz="1100" dirty="0" err="1"/>
              <a:t>Creative</a:t>
            </a:r>
            <a:r>
              <a:rPr lang="cs-CZ" sz="1100" dirty="0"/>
              <a:t> </a:t>
            </a:r>
            <a:r>
              <a:rPr lang="cs-CZ" sz="1100" dirty="0" err="1"/>
              <a:t>Commons</a:t>
            </a:r>
            <a:r>
              <a:rPr lang="cs-CZ" sz="1100" dirty="0"/>
              <a:t> na WWW: </a:t>
            </a:r>
            <a:r>
              <a:rPr lang="cs-CZ" sz="1100" dirty="0" smtClean="0"/>
              <a:t>  </a:t>
            </a:r>
          </a:p>
          <a:p>
            <a:r>
              <a:rPr lang="cs-CZ" sz="1100" dirty="0" smtClean="0"/>
              <a:t>&lt;</a:t>
            </a:r>
            <a:r>
              <a:rPr lang="cs-CZ" sz="1100" dirty="0" smtClean="0">
                <a:hlinkClick r:id="rId6"/>
              </a:rPr>
              <a:t>http</a:t>
            </a:r>
            <a:r>
              <a:rPr lang="cs-CZ" sz="1100" dirty="0">
                <a:hlinkClick r:id="rId6"/>
              </a:rPr>
              <a:t>://</a:t>
            </a:r>
            <a:r>
              <a:rPr lang="cs-CZ" sz="1100" dirty="0" smtClean="0">
                <a:hlinkClick r:id="rId6"/>
              </a:rPr>
              <a:t>upload.wikimedia.org/</a:t>
            </a:r>
            <a:r>
              <a:rPr lang="cs-CZ" sz="1100" dirty="0" err="1" smtClean="0">
                <a:hlinkClick r:id="rId6"/>
              </a:rPr>
              <a:t>wikipedia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commons</a:t>
            </a:r>
            <a:r>
              <a:rPr lang="cs-CZ" sz="1100" dirty="0" smtClean="0">
                <a:hlinkClick r:id="rId6"/>
              </a:rPr>
              <a:t>/5/59/WestAfricanMarbles.jpg</a:t>
            </a:r>
            <a:r>
              <a:rPr lang="cs-CZ" sz="1100" dirty="0" smtClean="0"/>
              <a:t>&gt;</a:t>
            </a:r>
          </a:p>
          <a:p>
            <a:r>
              <a:rPr lang="cs-CZ" sz="1100" dirty="0" smtClean="0"/>
              <a:t> </a:t>
            </a:r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                                      </a:t>
            </a:r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endParaRPr lang="cs-CZ" sz="1100" dirty="0"/>
          </a:p>
          <a:p>
            <a:r>
              <a:rPr lang="cs-CZ" sz="1100" dirty="0"/>
              <a:t>                                      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                                      </a:t>
            </a:r>
            <a:endParaRPr lang="cs-CZ" dirty="0" smtClean="0"/>
          </a:p>
          <a:p>
            <a:endParaRPr lang="cs-CZ" sz="2000" dirty="0" smtClean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52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344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Přečti dané slabiky.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14</cp:revision>
  <dcterms:created xsi:type="dcterms:W3CDTF">2012-08-21T19:40:59Z</dcterms:created>
  <dcterms:modified xsi:type="dcterms:W3CDTF">2013-06-19T13:32:02Z</dcterms:modified>
</cp:coreProperties>
</file>