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669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17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88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926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874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387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348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00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444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138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521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1D03EC-8015-4008-B77E-B3B91D03AD63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4A58B-F3DC-4145-BB99-23A5F8144A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232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_INOVACE_14</a:t>
            </a:r>
            <a:r>
              <a:rPr lang="cs-CZ" sz="105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Opakování textu básničky - 1.část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5436442"/>
              </p:ext>
            </p:extLst>
          </p:nvPr>
        </p:nvGraphicFramePr>
        <p:xfrm>
          <a:off x="2411757" y="1943141"/>
          <a:ext cx="4386576" cy="39527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Arial" pitchFamily="34" charset="0"/>
                        </a:rPr>
                        <a:t>žáci opakují text básničky Abeceda, který je promítán na interaktivní tabuli a pomocí fixu dokreslují  obrázky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Arial" pitchFamily="34" charset="0"/>
                        </a:rPr>
                        <a:t>k básničce.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1913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žáci se naučí abecedu a pracovat s interaktivní tabulí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Arial" pitchFamily="34" charset="0"/>
                        </a:rPr>
                        <a:t>s využitím fixu.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j-lt"/>
                          <a:ea typeface="Times New Roman" pitchFamily="18" charset="0"/>
                          <a:cs typeface="Arial" pitchFamily="34" charset="0"/>
                        </a:rPr>
                        <a:t>abeceda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p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racovní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list s využitím PC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16632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318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 textu básničky po paní učitelce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80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A</a:t>
            </a:r>
            <a:r>
              <a:rPr lang="cs-CZ" dirty="0"/>
              <a:t> je stan anebo stříška,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74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B</a:t>
            </a:r>
            <a:r>
              <a:rPr lang="cs-CZ" dirty="0"/>
              <a:t> dvě vypasená bříška,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326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C</a:t>
            </a:r>
            <a:r>
              <a:rPr lang="cs-CZ" dirty="0" smtClean="0"/>
              <a:t> </a:t>
            </a:r>
            <a:r>
              <a:rPr lang="cs-CZ" dirty="0"/>
              <a:t>je měsíc, rohlík, srp,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94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D</a:t>
            </a:r>
            <a:r>
              <a:rPr lang="cs-CZ" dirty="0" smtClean="0"/>
              <a:t> </a:t>
            </a:r>
            <a:r>
              <a:rPr lang="cs-CZ" dirty="0"/>
              <a:t>půl broskve někdo </a:t>
            </a:r>
            <a:r>
              <a:rPr lang="cs-CZ" dirty="0" err="1"/>
              <a:t>slup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86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E</a:t>
            </a:r>
            <a:r>
              <a:rPr lang="cs-CZ" dirty="0" smtClean="0"/>
              <a:t> </a:t>
            </a:r>
            <a:r>
              <a:rPr lang="cs-CZ" dirty="0"/>
              <a:t>je hřeben vylámaný,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89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F</a:t>
            </a:r>
            <a:r>
              <a:rPr lang="cs-CZ" dirty="0" smtClean="0"/>
              <a:t> </a:t>
            </a:r>
            <a:r>
              <a:rPr lang="cs-CZ" dirty="0"/>
              <a:t>semafor porouchaný,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13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G</a:t>
            </a:r>
            <a:r>
              <a:rPr lang="cs-CZ" dirty="0" smtClean="0"/>
              <a:t> </a:t>
            </a:r>
            <a:r>
              <a:rPr lang="cs-CZ" dirty="0"/>
              <a:t>je rohlík bez špičky,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18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H</a:t>
            </a:r>
            <a:r>
              <a:rPr lang="cs-CZ" dirty="0" smtClean="0"/>
              <a:t> </a:t>
            </a:r>
            <a:r>
              <a:rPr lang="cs-CZ" dirty="0"/>
              <a:t>postýlka Haničky.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04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 </a:t>
            </a:r>
            <a:r>
              <a:rPr lang="cs-CZ" dirty="0"/>
              <a:t>je měsíc u postele,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87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pravítko učitele,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19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>
                <a:solidFill>
                  <a:srgbClr val="FF0000"/>
                </a:solidFill>
              </a:rPr>
              <a:t>J</a:t>
            </a:r>
            <a:r>
              <a:rPr lang="cs-CZ" dirty="0" smtClean="0"/>
              <a:t> </a:t>
            </a:r>
            <a:r>
              <a:rPr lang="cs-CZ" dirty="0"/>
              <a:t>je převrácená hůl,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07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295128"/>
          </a:xfrm>
        </p:spPr>
        <p:txBody>
          <a:bodyPr>
            <a:noAutofit/>
          </a:bodyPr>
          <a:lstStyle/>
          <a:p>
            <a:r>
              <a:rPr lang="cs-CZ" sz="19900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 </a:t>
            </a:r>
            <a:r>
              <a:rPr lang="cs-CZ" dirty="0"/>
              <a:t>sněhové vločky půl.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317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368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Opakování textu básničky po paní učitelce</vt:lpstr>
      <vt:lpstr>A je stan anebo stříška, </vt:lpstr>
      <vt:lpstr>B dvě vypasená bříška, </vt:lpstr>
      <vt:lpstr>C je měsíc, rohlík, srp, </vt:lpstr>
      <vt:lpstr>D půl broskve někdo slup. </vt:lpstr>
      <vt:lpstr>E je hřeben vylámaný, </vt:lpstr>
      <vt:lpstr>F semafor porouchaný, </vt:lpstr>
      <vt:lpstr>G je rohlík bez špičky, </vt:lpstr>
      <vt:lpstr>H postýlka Haničky. </vt:lpstr>
      <vt:lpstr>CH je měsíc u postele, </vt:lpstr>
      <vt:lpstr>I pravítko učitele,</vt:lpstr>
      <vt:lpstr>J je převrácená hůl, </vt:lpstr>
      <vt:lpstr>K sněhové vločky půl.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11</cp:revision>
  <dcterms:created xsi:type="dcterms:W3CDTF">2012-08-21T21:17:46Z</dcterms:created>
  <dcterms:modified xsi:type="dcterms:W3CDTF">2013-06-19T13:32:20Z</dcterms:modified>
</cp:coreProperties>
</file>