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576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085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43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475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141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470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55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384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442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742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69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D4EF38-203F-4650-81FB-48378B7A11EB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C4F341-5C03-49F4-B51E-89C1DF288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535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_INOVACE_17 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_Čtení slabik s písmenky C, Č, B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398674"/>
              </p:ext>
            </p:extLst>
          </p:nvPr>
        </p:nvGraphicFramePr>
        <p:xfrm>
          <a:off x="2411757" y="1943141"/>
          <a:ext cx="4386576" cy="42564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žáci se učí číst dané slabiky  v 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prezentaci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 umí přečíst  dané slabiky a 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listovat prezentací.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CA,…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ČA,…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BA,…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69115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900" kern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93624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666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Přečti dané slabiky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632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</a:t>
            </a:r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Č</a:t>
            </a:r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B</a:t>
            </a:r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0212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Č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B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3851996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CI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ČI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B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99966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ČO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BO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6540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ČU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BU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196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208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Přečti dané slabiky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Uživatel</cp:lastModifiedBy>
  <cp:revision>7</cp:revision>
  <dcterms:created xsi:type="dcterms:W3CDTF">2012-08-22T19:53:08Z</dcterms:created>
  <dcterms:modified xsi:type="dcterms:W3CDTF">2013-06-19T13:33:06Z</dcterms:modified>
</cp:coreProperties>
</file>