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849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048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607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6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06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687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755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260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052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820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13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8D636-42C6-4029-8B28-BED0B0F90F1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53672-18FD-4BE0-A129-B2C1B7B7C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01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_INOVACE_18_Č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tení slabik s písmenky 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Ž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Ř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G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194871"/>
              </p:ext>
            </p:extLst>
          </p:nvPr>
        </p:nvGraphicFramePr>
        <p:xfrm>
          <a:off x="2411757" y="1943141"/>
          <a:ext cx="4386576" cy="43028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žáci se učí číst slabiky  pomocí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</a:t>
                      </a: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umí přečíst  dané slabiky  a pracovat s prezentací.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ŽA,…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ŘA,…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GA,…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86474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197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Přečti dané slabiky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26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Ž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Ř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G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12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Ž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Ř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G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270647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ŽI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ŘI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GI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40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ŽO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ŘO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GO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697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ŽU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ŘU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GU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274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206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Přečti dané slabiky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7</cp:revision>
  <dcterms:created xsi:type="dcterms:W3CDTF">2012-08-22T20:00:30Z</dcterms:created>
  <dcterms:modified xsi:type="dcterms:W3CDTF">2013-06-19T13:33:30Z</dcterms:modified>
</cp:coreProperties>
</file>