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1" r:id="rId4"/>
    <p:sldId id="267" r:id="rId5"/>
    <p:sldId id="262" r:id="rId6"/>
    <p:sldId id="263" r:id="rId7"/>
    <p:sldId id="264" r:id="rId8"/>
    <p:sldId id="265" r:id="rId9"/>
    <p:sldId id="266" r:id="rId10"/>
    <p:sldId id="269" r:id="rId11"/>
    <p:sldId id="270" r:id="rId12"/>
    <p:sldId id="271" r:id="rId13"/>
    <p:sldId id="272" r:id="rId14"/>
    <p:sldId id="273" r:id="rId15"/>
    <p:sldId id="27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164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76CC6-C37C-441D-A3E5-00446441F80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07908-7E18-4681-8A82-6790B9035C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35659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76CC6-C37C-441D-A3E5-00446441F80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07908-7E18-4681-8A82-6790B9035C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62148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76CC6-C37C-441D-A3E5-00446441F80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07908-7E18-4681-8A82-6790B9035C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77269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76CC6-C37C-441D-A3E5-00446441F80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07908-7E18-4681-8A82-6790B9035C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83164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76CC6-C37C-441D-A3E5-00446441F80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07908-7E18-4681-8A82-6790B9035C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75852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76CC6-C37C-441D-A3E5-00446441F80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07908-7E18-4681-8A82-6790B9035C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57698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76CC6-C37C-441D-A3E5-00446441F80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07908-7E18-4681-8A82-6790B9035C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1240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76CC6-C37C-441D-A3E5-00446441F80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07908-7E18-4681-8A82-6790B9035C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5304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76CC6-C37C-441D-A3E5-00446441F80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07908-7E18-4681-8A82-6790B9035C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70319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76CC6-C37C-441D-A3E5-00446441F80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07908-7E18-4681-8A82-6790B9035C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32286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76CC6-C37C-441D-A3E5-00446441F80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07908-7E18-4681-8A82-6790B9035C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1094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D76CC6-C37C-441D-A3E5-00446441F80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807908-7E18-4681-8A82-6790B9035C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78855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691680" y="6309320"/>
            <a:ext cx="6552728" cy="365125"/>
          </a:xfrm>
          <a:noFill/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20" name="Rectangle 13"/>
          <p:cNvSpPr>
            <a:spLocks noChangeArrowheads="1"/>
          </p:cNvSpPr>
          <p:nvPr/>
        </p:nvSpPr>
        <p:spPr bwMode="auto">
          <a:xfrm>
            <a:off x="1835695" y="1241982"/>
            <a:ext cx="5322291" cy="507831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Základní škola, Mateřská škola a Základní umělecká škola, Jablonec nad Jizerou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VY_</a:t>
            </a:r>
            <a:r>
              <a:rPr lang="cs-CZ" sz="105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32</a:t>
            </a: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_INOVACE_18_Č</a:t>
            </a:r>
            <a:r>
              <a:rPr lang="cs-CZ" sz="105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tení slabik s písmenky F, CH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Rectangle 15"/>
          <p:cNvSpPr>
            <a:spLocks noChangeArrowheads="1"/>
          </p:cNvSpPr>
          <p:nvPr/>
        </p:nvSpPr>
        <p:spPr bwMode="auto">
          <a:xfrm>
            <a:off x="1663700" y="3108325"/>
            <a:ext cx="91440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4420226"/>
              </p:ext>
            </p:extLst>
          </p:nvPr>
        </p:nvGraphicFramePr>
        <p:xfrm>
          <a:off x="2411757" y="1943141"/>
          <a:ext cx="4386576" cy="40079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14834"/>
                <a:gridCol w="3071742"/>
              </a:tblGrid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="0" kern="50" baseline="0" dirty="0" err="1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DiS</a:t>
                      </a:r>
                      <a:r>
                        <a:rPr lang="cs-CZ" sz="900" b="0" kern="5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 Jana Halamová</a:t>
                      </a:r>
                      <a:endParaRPr lang="cs-CZ" sz="900" b="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447204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:                                   </a:t>
                      </a: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kern="50" baseline="0" dirty="0" smtClean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žáci se učí číst slabiky  pomocí interaktivní tabule,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dále vymýšlí slova na dané slabiky a s využitím fixu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píší slova k dané slabice.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447204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Očekávaný výstup: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žáci umí přečíst  dané slabiky a pracovat na interaktivní </a:t>
                      </a: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tabuli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Klíčová slova: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FA,…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CHA,…</a:t>
                      </a: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294928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900" kern="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interaktivní tabule </a:t>
                      </a:r>
                      <a:r>
                        <a:rPr lang="cs-CZ" sz="900" kern="0" baseline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 využitím PC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Druh aktivity: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aktivita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Cílová skupina: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žáci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Stupeň a typ vzdělávání: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základní vzdělávání, 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1. </a:t>
                      </a: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stupeň  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Typická věková skupina: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6 </a:t>
                      </a: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– 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7 </a:t>
                      </a: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let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7" name="Obrázek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5022" y="116632"/>
            <a:ext cx="4443636" cy="970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10031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060848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Přečti dané slabiky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979712" y="6356350"/>
            <a:ext cx="547260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2026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692696"/>
            <a:ext cx="6048672" cy="538609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44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F</a:t>
            </a:r>
            <a:endParaRPr lang="cs-CZ" sz="344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3311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1484784"/>
            <a:ext cx="6048672" cy="31547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9900" b="1" dirty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F</a:t>
            </a:r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A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7415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1484784"/>
            <a:ext cx="6048672" cy="31547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F</a:t>
            </a:r>
            <a:r>
              <a:rPr lang="cs-CZ" sz="19900" b="1" dirty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E</a:t>
            </a:r>
          </a:p>
        </p:txBody>
      </p:sp>
    </p:spTree>
    <p:extLst>
      <p:ext uri="{BB962C8B-B14F-4D97-AF65-F5344CB8AC3E}">
        <p14:creationId xmlns:p14="http://schemas.microsoft.com/office/powerpoint/2010/main" val="3237901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1484784"/>
            <a:ext cx="6048672" cy="31547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F</a:t>
            </a:r>
            <a:r>
              <a:rPr lang="cs-CZ" sz="19900" b="1" dirty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2464614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1484784"/>
            <a:ext cx="6048672" cy="31547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F</a:t>
            </a:r>
            <a:r>
              <a:rPr lang="cs-CZ" sz="19900" b="1" dirty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Y</a:t>
            </a:r>
          </a:p>
        </p:txBody>
      </p:sp>
    </p:spTree>
    <p:extLst>
      <p:ext uri="{BB962C8B-B14F-4D97-AF65-F5344CB8AC3E}">
        <p14:creationId xmlns:p14="http://schemas.microsoft.com/office/powerpoint/2010/main" val="914107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1484784"/>
            <a:ext cx="6048672" cy="31547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FO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2666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1484784"/>
            <a:ext cx="6048672" cy="31547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FU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7802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47664" y="908720"/>
            <a:ext cx="6048672" cy="450892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7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CH</a:t>
            </a:r>
            <a:endParaRPr lang="cs-CZ" sz="287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6018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1484784"/>
            <a:ext cx="6048672" cy="31547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CHA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6926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1484784"/>
            <a:ext cx="6048672" cy="31547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CHE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7034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1484784"/>
            <a:ext cx="6048672" cy="31547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CHY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500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1484784"/>
            <a:ext cx="6048672" cy="31547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CHO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0570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1484784"/>
            <a:ext cx="6048672" cy="31547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CHU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3189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330</Words>
  <Application>Microsoft Office PowerPoint</Application>
  <PresentationFormat>Předvádění na obrazovce (4:3)</PresentationFormat>
  <Paragraphs>71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Přečti dané slabiky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Uživatel</cp:lastModifiedBy>
  <cp:revision>8</cp:revision>
  <dcterms:created xsi:type="dcterms:W3CDTF">2012-08-23T19:58:18Z</dcterms:created>
  <dcterms:modified xsi:type="dcterms:W3CDTF">2013-06-19T13:33:50Z</dcterms:modified>
</cp:coreProperties>
</file>