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2" r:id="rId4"/>
    <p:sldId id="263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531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926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116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963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705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096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848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988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163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431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265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8887A-793B-4B97-9ADF-0BC6EE9EB482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F5AB8-E54A-4D9B-B969-F334308D9C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45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_INOVACE_20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_O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pakování textu básničky-2.část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7410735"/>
              </p:ext>
            </p:extLst>
          </p:nvPr>
        </p:nvGraphicFramePr>
        <p:xfrm>
          <a:off x="2411757" y="1943141"/>
          <a:ext cx="4386576" cy="40801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žáci opakují text básničky Abeceda, který je promítán na interaktivní tabuli a pomocí fixu dokreslují  obrázky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 básničce.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19131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 se naučí abecedu a pracovat s interaktivní tabulí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 využitím fixu.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abeceda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900" kern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interaktivní tabule 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 využitím PC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16632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839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Opakování textu básničky po paní učitelce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22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640913"/>
            <a:ext cx="7488832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L  </a:t>
            </a:r>
            <a:r>
              <a:rPr lang="cs-CZ" sz="4000" dirty="0" smtClean="0"/>
              <a:t> </a:t>
            </a:r>
            <a:r>
              <a:rPr lang="cs-CZ" sz="4000" dirty="0"/>
              <a:t>je klika u dřevníku,</a:t>
            </a:r>
            <a:br>
              <a:rPr lang="cs-CZ" sz="4000" dirty="0"/>
            </a:br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M </a:t>
            </a:r>
            <a:r>
              <a:rPr lang="cs-CZ" sz="4000" dirty="0" smtClean="0"/>
              <a:t> </a:t>
            </a:r>
            <a:r>
              <a:rPr lang="cs-CZ" sz="4000" dirty="0"/>
              <a:t>dva stany táborníků</a:t>
            </a:r>
            <a:r>
              <a:rPr lang="cs-CZ" sz="1600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3157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640913"/>
            <a:ext cx="748883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N</a:t>
            </a:r>
            <a:r>
              <a:rPr lang="cs-CZ" sz="4000" dirty="0" smtClean="0"/>
              <a:t>   v něm přišlo </a:t>
            </a:r>
            <a:r>
              <a:rPr lang="cs-CZ" sz="4000" dirty="0"/>
              <a:t>o nohu,</a:t>
            </a:r>
            <a:br>
              <a:rPr lang="cs-CZ" sz="4000" dirty="0"/>
            </a:br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O </a:t>
            </a:r>
            <a:r>
              <a:rPr lang="cs-CZ" sz="4000" dirty="0" smtClean="0"/>
              <a:t> </a:t>
            </a:r>
            <a:r>
              <a:rPr lang="cs-CZ" sz="4000" dirty="0"/>
              <a:t>je koláč z tvarohu.</a:t>
            </a:r>
            <a:br>
              <a:rPr lang="cs-CZ" sz="40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70384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640913"/>
            <a:ext cx="748883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P </a:t>
            </a:r>
            <a:r>
              <a:rPr lang="cs-CZ" sz="4000" dirty="0" smtClean="0"/>
              <a:t>  </a:t>
            </a:r>
            <a:r>
              <a:rPr lang="cs-CZ" sz="4000" dirty="0"/>
              <a:t>je prapor na mávání,</a:t>
            </a:r>
            <a:br>
              <a:rPr lang="cs-CZ" sz="4000" dirty="0"/>
            </a:br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R </a:t>
            </a:r>
            <a:r>
              <a:rPr lang="cs-CZ" sz="4000" dirty="0" smtClean="0"/>
              <a:t>  je </a:t>
            </a:r>
            <a:r>
              <a:rPr lang="cs-CZ" sz="4000" dirty="0"/>
              <a:t>šašek pro zasmání,</a:t>
            </a:r>
            <a:br>
              <a:rPr lang="cs-CZ" sz="40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3996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640913"/>
            <a:ext cx="748883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S  </a:t>
            </a:r>
            <a:r>
              <a:rPr lang="cs-CZ" sz="4000" dirty="0" smtClean="0"/>
              <a:t>je </a:t>
            </a:r>
            <a:r>
              <a:rPr lang="cs-CZ" sz="4000" dirty="0"/>
              <a:t>zatočený had,</a:t>
            </a:r>
            <a:br>
              <a:rPr lang="cs-CZ" sz="4000" dirty="0"/>
            </a:br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T </a:t>
            </a:r>
            <a:r>
              <a:rPr lang="cs-CZ" sz="4000" dirty="0" smtClean="0"/>
              <a:t> </a:t>
            </a:r>
            <a:r>
              <a:rPr lang="cs-CZ" sz="4000" dirty="0"/>
              <a:t>stoleček. Prostírat!</a:t>
            </a:r>
            <a:br>
              <a:rPr lang="cs-CZ" sz="40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3116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640913"/>
            <a:ext cx="748883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U </a:t>
            </a:r>
            <a:r>
              <a:rPr lang="cs-CZ" sz="4000" dirty="0" smtClean="0"/>
              <a:t>je mísa </a:t>
            </a:r>
            <a:r>
              <a:rPr lang="cs-CZ" sz="4000" dirty="0"/>
              <a:t>na knedlíky,</a:t>
            </a:r>
            <a:br>
              <a:rPr lang="cs-CZ" sz="4000" dirty="0"/>
            </a:br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V </a:t>
            </a:r>
            <a:r>
              <a:rPr lang="cs-CZ" sz="4000" dirty="0" smtClean="0"/>
              <a:t> </a:t>
            </a:r>
            <a:r>
              <a:rPr lang="cs-CZ" sz="4000" dirty="0"/>
              <a:t>je váza z keramiky,</a:t>
            </a:r>
            <a:br>
              <a:rPr lang="cs-CZ" sz="40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7546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640913"/>
            <a:ext cx="7488832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Y </a:t>
            </a:r>
            <a:r>
              <a:rPr lang="cs-CZ" sz="4000" dirty="0" smtClean="0"/>
              <a:t>je </a:t>
            </a:r>
            <a:r>
              <a:rPr lang="cs-CZ" sz="4000" dirty="0"/>
              <a:t>vidlice na </a:t>
            </a:r>
            <a:r>
              <a:rPr lang="cs-CZ" sz="4000" dirty="0" err="1"/>
              <a:t>práček</a:t>
            </a:r>
            <a:r>
              <a:rPr lang="cs-CZ" sz="4000" dirty="0"/>
              <a:t>,</a:t>
            </a:r>
            <a:br>
              <a:rPr lang="cs-CZ" sz="4000" dirty="0"/>
            </a:br>
            <a:r>
              <a:rPr lang="cs-CZ" sz="16600" dirty="0" smtClean="0">
                <a:solidFill>
                  <a:srgbClr val="FF0000"/>
                </a:solidFill>
                <a:latin typeface="Bell MT" pitchFamily="18" charset="0"/>
              </a:rPr>
              <a:t>Z </a:t>
            </a:r>
            <a:r>
              <a:rPr lang="cs-CZ" sz="4000" dirty="0" smtClean="0"/>
              <a:t> </a:t>
            </a:r>
            <a:r>
              <a:rPr lang="cs-CZ" sz="4000" dirty="0"/>
              <a:t>je značka zatáček.</a:t>
            </a:r>
          </a:p>
        </p:txBody>
      </p:sp>
    </p:spTree>
    <p:extLst>
      <p:ext uri="{BB962C8B-B14F-4D97-AF65-F5344CB8AC3E}">
        <p14:creationId xmlns:p14="http://schemas.microsoft.com/office/powerpoint/2010/main" val="48010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167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Opakování textu básničky po paní učitelce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10</cp:revision>
  <dcterms:created xsi:type="dcterms:W3CDTF">2012-08-23T20:13:39Z</dcterms:created>
  <dcterms:modified xsi:type="dcterms:W3CDTF">2013-06-19T13:34:12Z</dcterms:modified>
</cp:coreProperties>
</file>